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7"/>
  </p:notesMasterIdLst>
  <p:handoutMasterIdLst>
    <p:handoutMasterId r:id="rId18"/>
  </p:handoutMasterIdLst>
  <p:sldIdLst>
    <p:sldId id="312" r:id="rId5"/>
    <p:sldId id="304" r:id="rId6"/>
    <p:sldId id="307" r:id="rId7"/>
    <p:sldId id="281" r:id="rId8"/>
    <p:sldId id="282" r:id="rId9"/>
    <p:sldId id="314" r:id="rId10"/>
    <p:sldId id="320" r:id="rId11"/>
    <p:sldId id="315" r:id="rId12"/>
    <p:sldId id="317" r:id="rId13"/>
    <p:sldId id="318" r:id="rId14"/>
    <p:sldId id="319" r:id="rId15"/>
    <p:sldId id="297"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0C1B1-1E59-D211-75F0-9701B87DD5AE}" v="59" dt="2024-04-18T14:46:55.111"/>
    <p1510:client id="{5ACBD3ED-BC66-A2C1-5C40-7A2408EFCD0A}" v="12" dt="2024-04-20T11:33:22.102"/>
    <p1510:client id="{8F3F1CDC-D4FE-F02A-C54F-7D516C300AAF}" v="85" dt="2024-04-18T14:42:32.950"/>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VID JUNEJA" userId="S::j.kovid@iitg.ac.in::49488973-2432-42d4-b1ca-af6bc556b7e1" providerId="AD" clId="Web-{8F3F1CDC-D4FE-F02A-C54F-7D516C300AAF}"/>
    <pc:docChg chg="addSld modSld">
      <pc:chgData name="KOVID JUNEJA" userId="S::j.kovid@iitg.ac.in::49488973-2432-42d4-b1ca-af6bc556b7e1" providerId="AD" clId="Web-{8F3F1CDC-D4FE-F02A-C54F-7D516C300AAF}" dt="2024-04-18T14:42:30.200" v="90"/>
      <pc:docMkLst>
        <pc:docMk/>
      </pc:docMkLst>
      <pc:sldChg chg="addSp delSp modSp new mod modClrScheme chgLayout">
        <pc:chgData name="KOVID JUNEJA" userId="S::j.kovid@iitg.ac.in::49488973-2432-42d4-b1ca-af6bc556b7e1" providerId="AD" clId="Web-{8F3F1CDC-D4FE-F02A-C54F-7D516C300AAF}" dt="2024-04-18T14:42:30.200" v="90"/>
        <pc:sldMkLst>
          <pc:docMk/>
          <pc:sldMk cId="594573285" sldId="320"/>
        </pc:sldMkLst>
        <pc:spChg chg="mod">
          <ac:chgData name="KOVID JUNEJA" userId="S::j.kovid@iitg.ac.in::49488973-2432-42d4-b1ca-af6bc556b7e1" providerId="AD" clId="Web-{8F3F1CDC-D4FE-F02A-C54F-7D516C300AAF}" dt="2024-04-18T14:42:30.200" v="90"/>
          <ac:spMkLst>
            <pc:docMk/>
            <pc:sldMk cId="594573285" sldId="320"/>
            <ac:spMk id="2" creationId="{B0F2C5E6-DCFB-6B98-1DDD-A11E9B24484D}"/>
          </ac:spMkLst>
        </pc:spChg>
        <pc:spChg chg="mod ord">
          <ac:chgData name="KOVID JUNEJA" userId="S::j.kovid@iitg.ac.in::49488973-2432-42d4-b1ca-af6bc556b7e1" providerId="AD" clId="Web-{8F3F1CDC-D4FE-F02A-C54F-7D516C300AAF}" dt="2024-04-18T14:42:30.200" v="90"/>
          <ac:spMkLst>
            <pc:docMk/>
            <pc:sldMk cId="594573285" sldId="320"/>
            <ac:spMk id="3" creationId="{DC8D9FB9-9264-3313-02A1-87210FF083BB}"/>
          </ac:spMkLst>
        </pc:spChg>
        <pc:spChg chg="mod">
          <ac:chgData name="KOVID JUNEJA" userId="S::j.kovid@iitg.ac.in::49488973-2432-42d4-b1ca-af6bc556b7e1" providerId="AD" clId="Web-{8F3F1CDC-D4FE-F02A-C54F-7D516C300AAF}" dt="2024-04-18T14:42:30.200" v="90"/>
          <ac:spMkLst>
            <pc:docMk/>
            <pc:sldMk cId="594573285" sldId="320"/>
            <ac:spMk id="4" creationId="{2B777349-0D3F-C476-31A9-A24C4D8A4477}"/>
          </ac:spMkLst>
        </pc:spChg>
        <pc:spChg chg="mod ord">
          <ac:chgData name="KOVID JUNEJA" userId="S::j.kovid@iitg.ac.in::49488973-2432-42d4-b1ca-af6bc556b7e1" providerId="AD" clId="Web-{8F3F1CDC-D4FE-F02A-C54F-7D516C300AAF}" dt="2024-04-18T14:42:30.200" v="90"/>
          <ac:spMkLst>
            <pc:docMk/>
            <pc:sldMk cId="594573285" sldId="320"/>
            <ac:spMk id="5" creationId="{7D40C80B-35B7-7A7F-0E20-926009E02A9D}"/>
          </ac:spMkLst>
        </pc:spChg>
        <pc:spChg chg="add del mod">
          <ac:chgData name="KOVID JUNEJA" userId="S::j.kovid@iitg.ac.in::49488973-2432-42d4-b1ca-af6bc556b7e1" providerId="AD" clId="Web-{8F3F1CDC-D4FE-F02A-C54F-7D516C300AAF}" dt="2024-04-18T14:42:23.935" v="88"/>
          <ac:spMkLst>
            <pc:docMk/>
            <pc:sldMk cId="594573285" sldId="320"/>
            <ac:spMk id="7" creationId="{77F95A32-3989-A150-F7DA-F1130A7811FA}"/>
          </ac:spMkLst>
        </pc:spChg>
        <pc:spChg chg="add del mod">
          <ac:chgData name="KOVID JUNEJA" userId="S::j.kovid@iitg.ac.in::49488973-2432-42d4-b1ca-af6bc556b7e1" providerId="AD" clId="Web-{8F3F1CDC-D4FE-F02A-C54F-7D516C300AAF}" dt="2024-04-18T14:41:48.278" v="77"/>
          <ac:spMkLst>
            <pc:docMk/>
            <pc:sldMk cId="594573285" sldId="320"/>
            <ac:spMk id="10" creationId="{377B28B5-0709-915A-F0A7-81E7DDD62A3D}"/>
          </ac:spMkLst>
        </pc:spChg>
      </pc:sldChg>
    </pc:docChg>
  </pc:docChgLst>
  <pc:docChgLst>
    <pc:chgData name="KOVID JUNEJA" userId="S::j.kovid@iitg.ac.in::49488973-2432-42d4-b1ca-af6bc556b7e1" providerId="AD" clId="Web-{0F10C1B1-1E59-D211-75F0-9701B87DD5AE}"/>
    <pc:docChg chg="addSld delSld modSld">
      <pc:chgData name="KOVID JUNEJA" userId="S::j.kovid@iitg.ac.in::49488973-2432-42d4-b1ca-af6bc556b7e1" providerId="AD" clId="Web-{0F10C1B1-1E59-D211-75F0-9701B87DD5AE}" dt="2024-04-18T14:46:55.111" v="59" actId="14100"/>
      <pc:docMkLst>
        <pc:docMk/>
      </pc:docMkLst>
      <pc:sldChg chg="modSp">
        <pc:chgData name="KOVID JUNEJA" userId="S::j.kovid@iitg.ac.in::49488973-2432-42d4-b1ca-af6bc556b7e1" providerId="AD" clId="Web-{0F10C1B1-1E59-D211-75F0-9701B87DD5AE}" dt="2024-04-18T14:46:55.111" v="59" actId="14100"/>
        <pc:sldMkLst>
          <pc:docMk/>
          <pc:sldMk cId="594573285" sldId="320"/>
        </pc:sldMkLst>
        <pc:spChg chg="mod">
          <ac:chgData name="KOVID JUNEJA" userId="S::j.kovid@iitg.ac.in::49488973-2432-42d4-b1ca-af6bc556b7e1" providerId="AD" clId="Web-{0F10C1B1-1E59-D211-75F0-9701B87DD5AE}" dt="2024-04-18T14:46:55.111" v="59" actId="14100"/>
          <ac:spMkLst>
            <pc:docMk/>
            <pc:sldMk cId="594573285" sldId="320"/>
            <ac:spMk id="3" creationId="{DC8D9FB9-9264-3313-02A1-87210FF083BB}"/>
          </ac:spMkLst>
        </pc:spChg>
        <pc:spChg chg="mod">
          <ac:chgData name="KOVID JUNEJA" userId="S::j.kovid@iitg.ac.in::49488973-2432-42d4-b1ca-af6bc556b7e1" providerId="AD" clId="Web-{0F10C1B1-1E59-D211-75F0-9701B87DD5AE}" dt="2024-04-18T14:46:43.017" v="57" actId="20577"/>
          <ac:spMkLst>
            <pc:docMk/>
            <pc:sldMk cId="594573285" sldId="320"/>
            <ac:spMk id="4" creationId="{2B777349-0D3F-C476-31A9-A24C4D8A4477}"/>
          </ac:spMkLst>
        </pc:spChg>
      </pc:sldChg>
      <pc:sldChg chg="new del">
        <pc:chgData name="KOVID JUNEJA" userId="S::j.kovid@iitg.ac.in::49488973-2432-42d4-b1ca-af6bc556b7e1" providerId="AD" clId="Web-{0F10C1B1-1E59-D211-75F0-9701B87DD5AE}" dt="2024-04-18T14:43:10.906" v="3"/>
        <pc:sldMkLst>
          <pc:docMk/>
          <pc:sldMk cId="141825252" sldId="321"/>
        </pc:sldMkLst>
      </pc:sldChg>
    </pc:docChg>
  </pc:docChgLst>
  <pc:docChgLst>
    <pc:chgData name="Guest User" userId="S::urn:spo:anon#178d12790f760f1ca7400d2dc573d6774b74266a0791e1ea1d6b66cbcd318f23::" providerId="AD" clId="Web-{5ACBD3ED-BC66-A2C1-5C40-7A2408EFCD0A}"/>
    <pc:docChg chg="modSld">
      <pc:chgData name="Guest User" userId="S::urn:spo:anon#178d12790f760f1ca7400d2dc573d6774b74266a0791e1ea1d6b66cbcd318f23::" providerId="AD" clId="Web-{5ACBD3ED-BC66-A2C1-5C40-7A2408EFCD0A}" dt="2024-04-20T11:33:22.102" v="11" actId="20577"/>
      <pc:docMkLst>
        <pc:docMk/>
      </pc:docMkLst>
      <pc:sldChg chg="modSp">
        <pc:chgData name="Guest User" userId="S::urn:spo:anon#178d12790f760f1ca7400d2dc573d6774b74266a0791e1ea1d6b66cbcd318f23::" providerId="AD" clId="Web-{5ACBD3ED-BC66-A2C1-5C40-7A2408EFCD0A}" dt="2024-04-20T11:33:22.102" v="11" actId="20577"/>
        <pc:sldMkLst>
          <pc:docMk/>
          <pc:sldMk cId="1131718056" sldId="314"/>
        </pc:sldMkLst>
        <pc:spChg chg="mod">
          <ac:chgData name="Guest User" userId="S::urn:spo:anon#178d12790f760f1ca7400d2dc573d6774b74266a0791e1ea1d6b66cbcd318f23::" providerId="AD" clId="Web-{5ACBD3ED-BC66-A2C1-5C40-7A2408EFCD0A}" dt="2024-04-20T11:33:22.102" v="11" actId="20577"/>
          <ac:spMkLst>
            <pc:docMk/>
            <pc:sldMk cId="1131718056" sldId="314"/>
            <ac:spMk id="2" creationId="{B6210199-C129-11F0-56F2-2D1AED21CB4C}"/>
          </ac:spMkLst>
        </pc:spChg>
      </pc:sldChg>
    </pc:docChg>
  </pc:docChgLst>
  <pc:docChgLst>
    <pc:chgData name="KOVID JUNEJA" userId="S::j.kovid@iitg.ac.in::49488973-2432-42d4-b1ca-af6bc556b7e1" providerId="AD" clId="Web-{E17D17E6-B9B3-AD23-3ED3-2F36F112F7ED}"/>
    <pc:docChg chg="delSld modSld">
      <pc:chgData name="KOVID JUNEJA" userId="S::j.kovid@iitg.ac.in::49488973-2432-42d4-b1ca-af6bc556b7e1" providerId="AD" clId="Web-{E17D17E6-B9B3-AD23-3ED3-2F36F112F7ED}" dt="2024-04-17T17:07:10.940" v="2387"/>
      <pc:docMkLst>
        <pc:docMk/>
      </pc:docMkLst>
      <pc:sldChg chg="addSp delSp modSp mod modClrScheme chgLayout">
        <pc:chgData name="KOVID JUNEJA" userId="S::j.kovid@iitg.ac.in::49488973-2432-42d4-b1ca-af6bc556b7e1" providerId="AD" clId="Web-{E17D17E6-B9B3-AD23-3ED3-2F36F112F7ED}" dt="2024-04-17T16:09:22.691" v="1086"/>
        <pc:sldMkLst>
          <pc:docMk/>
          <pc:sldMk cId="2952923800" sldId="281"/>
        </pc:sldMkLst>
        <pc:spChg chg="mod">
          <ac:chgData name="KOVID JUNEJA" userId="S::j.kovid@iitg.ac.in::49488973-2432-42d4-b1ca-af6bc556b7e1" providerId="AD" clId="Web-{E17D17E6-B9B3-AD23-3ED3-2F36F112F7ED}" dt="2024-04-17T16:09:22.691" v="1086"/>
          <ac:spMkLst>
            <pc:docMk/>
            <pc:sldMk cId="2952923800" sldId="281"/>
            <ac:spMk id="2" creationId="{D53B219B-7E3A-7E84-6386-37313F0CFB09}"/>
          </ac:spMkLst>
        </pc:spChg>
        <pc:spChg chg="del mod">
          <ac:chgData name="KOVID JUNEJA" userId="S::j.kovid@iitg.ac.in::49488973-2432-42d4-b1ca-af6bc556b7e1" providerId="AD" clId="Web-{E17D17E6-B9B3-AD23-3ED3-2F36F112F7ED}" dt="2024-04-17T15:46:47.139" v="468"/>
          <ac:spMkLst>
            <pc:docMk/>
            <pc:sldMk cId="2952923800" sldId="281"/>
            <ac:spMk id="3" creationId="{A2E339BF-E6D7-DD0E-AF02-6813852EE723}"/>
          </ac:spMkLst>
        </pc:spChg>
        <pc:spChg chg="add del mod">
          <ac:chgData name="KOVID JUNEJA" userId="S::j.kovid@iitg.ac.in::49488973-2432-42d4-b1ca-af6bc556b7e1" providerId="AD" clId="Web-{E17D17E6-B9B3-AD23-3ED3-2F36F112F7ED}" dt="2024-04-17T15:46:47.139" v="468"/>
          <ac:spMkLst>
            <pc:docMk/>
            <pc:sldMk cId="2952923800" sldId="281"/>
            <ac:spMk id="5" creationId="{DDEEDD58-B8DF-866A-474E-A7B05E3B2431}"/>
          </ac:spMkLst>
        </pc:spChg>
        <pc:spChg chg="add del mod">
          <ac:chgData name="KOVID JUNEJA" userId="S::j.kovid@iitg.ac.in::49488973-2432-42d4-b1ca-af6bc556b7e1" providerId="AD" clId="Web-{E17D17E6-B9B3-AD23-3ED3-2F36F112F7ED}" dt="2024-04-17T16:01:07.763" v="1029"/>
          <ac:spMkLst>
            <pc:docMk/>
            <pc:sldMk cId="2952923800" sldId="281"/>
            <ac:spMk id="8" creationId="{74B6322C-47F9-FB3C-5C98-C34AB16B64A8}"/>
          </ac:spMkLst>
        </pc:spChg>
        <pc:spChg chg="add mod">
          <ac:chgData name="KOVID JUNEJA" userId="S::j.kovid@iitg.ac.in::49488973-2432-42d4-b1ca-af6bc556b7e1" providerId="AD" clId="Web-{E17D17E6-B9B3-AD23-3ED3-2F36F112F7ED}" dt="2024-04-17T16:09:22.691" v="1086"/>
          <ac:spMkLst>
            <pc:docMk/>
            <pc:sldMk cId="2952923800" sldId="281"/>
            <ac:spMk id="10" creationId="{7741BA54-7008-AF82-DE2A-CB819B630B4C}"/>
          </ac:spMkLst>
        </pc:spChg>
        <pc:spChg chg="add mod ord modVis">
          <ac:chgData name="KOVID JUNEJA" userId="S::j.kovid@iitg.ac.in::49488973-2432-42d4-b1ca-af6bc556b7e1" providerId="AD" clId="Web-{E17D17E6-B9B3-AD23-3ED3-2F36F112F7ED}" dt="2024-04-17T16:02:18.545" v="1039"/>
          <ac:spMkLst>
            <pc:docMk/>
            <pc:sldMk cId="2952923800" sldId="281"/>
            <ac:spMk id="12" creationId="{5728F967-01B2-9E7B-98B2-961F6E2724BF}"/>
          </ac:spMkLst>
        </pc:spChg>
        <pc:spChg chg="add del mod">
          <ac:chgData name="KOVID JUNEJA" userId="S::j.kovid@iitg.ac.in::49488973-2432-42d4-b1ca-af6bc556b7e1" providerId="AD" clId="Web-{E17D17E6-B9B3-AD23-3ED3-2F36F112F7ED}" dt="2024-04-17T16:01:53.435" v="1031"/>
          <ac:spMkLst>
            <pc:docMk/>
            <pc:sldMk cId="2952923800" sldId="281"/>
            <ac:spMk id="13" creationId="{B9EC7D12-E30D-3A32-50F0-6A05805E2AA8}"/>
          </ac:spMkLst>
        </pc:spChg>
        <pc:spChg chg="add del mod">
          <ac:chgData name="KOVID JUNEJA" userId="S::j.kovid@iitg.ac.in::49488973-2432-42d4-b1ca-af6bc556b7e1" providerId="AD" clId="Web-{E17D17E6-B9B3-AD23-3ED3-2F36F112F7ED}" dt="2024-04-17T16:04:53.828" v="1047"/>
          <ac:spMkLst>
            <pc:docMk/>
            <pc:sldMk cId="2952923800" sldId="281"/>
            <ac:spMk id="15" creationId="{0EFABB70-868B-90EF-6977-C31D19771E9A}"/>
          </ac:spMkLst>
        </pc:spChg>
        <pc:spChg chg="add del mod">
          <ac:chgData name="KOVID JUNEJA" userId="S::j.kovid@iitg.ac.in::49488973-2432-42d4-b1ca-af6bc556b7e1" providerId="AD" clId="Web-{E17D17E6-B9B3-AD23-3ED3-2F36F112F7ED}" dt="2024-04-17T16:00:21.450" v="1020"/>
          <ac:spMkLst>
            <pc:docMk/>
            <pc:sldMk cId="2952923800" sldId="281"/>
            <ac:spMk id="17" creationId="{567DC0C0-2A35-3725-3217-B94A1ADD4CD0}"/>
          </ac:spMkLst>
        </pc:spChg>
        <pc:spChg chg="add del mod">
          <ac:chgData name="KOVID JUNEJA" userId="S::j.kovid@iitg.ac.in::49488973-2432-42d4-b1ca-af6bc556b7e1" providerId="AD" clId="Web-{E17D17E6-B9B3-AD23-3ED3-2F36F112F7ED}" dt="2024-04-17T16:04:04.453" v="1044"/>
          <ac:spMkLst>
            <pc:docMk/>
            <pc:sldMk cId="2952923800" sldId="281"/>
            <ac:spMk id="19" creationId="{FAB92591-FFA1-ECC0-D413-F24CFB5C21B7}"/>
          </ac:spMkLst>
        </pc:spChg>
        <pc:spChg chg="add mod ord">
          <ac:chgData name="KOVID JUNEJA" userId="S::j.kovid@iitg.ac.in::49488973-2432-42d4-b1ca-af6bc556b7e1" providerId="AD" clId="Web-{E17D17E6-B9B3-AD23-3ED3-2F36F112F7ED}" dt="2024-04-17T16:09:22.691" v="1086"/>
          <ac:spMkLst>
            <pc:docMk/>
            <pc:sldMk cId="2952923800" sldId="281"/>
            <ac:spMk id="20" creationId="{681D6860-09E5-DDA9-BBF4-6B0C835F1F2A}"/>
          </ac:spMkLst>
        </pc:spChg>
        <pc:spChg chg="add del mod">
          <ac:chgData name="KOVID JUNEJA" userId="S::j.kovid@iitg.ac.in::49488973-2432-42d4-b1ca-af6bc556b7e1" providerId="AD" clId="Web-{E17D17E6-B9B3-AD23-3ED3-2F36F112F7ED}" dt="2024-04-17T16:00:57.325" v="1021"/>
          <ac:spMkLst>
            <pc:docMk/>
            <pc:sldMk cId="2952923800" sldId="281"/>
            <ac:spMk id="22" creationId="{B42E3440-BB10-7CA0-808E-78B8F1C53ED8}"/>
          </ac:spMkLst>
        </pc:spChg>
        <pc:picChg chg="del">
          <ac:chgData name="KOVID JUNEJA" userId="S::j.kovid@iitg.ac.in::49488973-2432-42d4-b1ca-af6bc556b7e1" providerId="AD" clId="Web-{E17D17E6-B9B3-AD23-3ED3-2F36F112F7ED}" dt="2024-04-17T15:44:25.621" v="352"/>
          <ac:picMkLst>
            <pc:docMk/>
            <pc:sldMk cId="2952923800" sldId="281"/>
            <ac:picMk id="6" creationId="{FECDA901-DD88-89EB-E10E-A2994D0A92DB}"/>
          </ac:picMkLst>
        </pc:picChg>
        <pc:picChg chg="add del mod ord">
          <ac:chgData name="KOVID JUNEJA" userId="S::j.kovid@iitg.ac.in::49488973-2432-42d4-b1ca-af6bc556b7e1" providerId="AD" clId="Web-{E17D17E6-B9B3-AD23-3ED3-2F36F112F7ED}" dt="2024-04-17T16:01:07.810" v="1030"/>
          <ac:picMkLst>
            <pc:docMk/>
            <pc:sldMk cId="2952923800" sldId="281"/>
            <ac:picMk id="7" creationId="{9136209D-CEAC-2822-3547-72EFA3F2A0D7}"/>
          </ac:picMkLst>
        </pc:picChg>
        <pc:picChg chg="add mod ord">
          <ac:chgData name="KOVID JUNEJA" userId="S::j.kovid@iitg.ac.in::49488973-2432-42d4-b1ca-af6bc556b7e1" providerId="AD" clId="Web-{E17D17E6-B9B3-AD23-3ED3-2F36F112F7ED}" dt="2024-04-17T16:09:22.691" v="1086"/>
          <ac:picMkLst>
            <pc:docMk/>
            <pc:sldMk cId="2952923800" sldId="281"/>
            <ac:picMk id="14" creationId="{6C3E6BAF-C5FF-F127-EF6C-8616DF8DFF9B}"/>
          </ac:picMkLst>
        </pc:picChg>
        <pc:picChg chg="add del mod">
          <ac:chgData name="KOVID JUNEJA" userId="S::j.kovid@iitg.ac.in::49488973-2432-42d4-b1ca-af6bc556b7e1" providerId="AD" clId="Web-{E17D17E6-B9B3-AD23-3ED3-2F36F112F7ED}" dt="2024-04-17T16:04:04.453" v="1045"/>
          <ac:picMkLst>
            <pc:docMk/>
            <pc:sldMk cId="2952923800" sldId="281"/>
            <ac:picMk id="18" creationId="{190B5AB7-C71E-C067-B26A-86B8B18AC9BC}"/>
          </ac:picMkLst>
        </pc:picChg>
      </pc:sldChg>
      <pc:sldChg chg="addSp delSp modSp mod modClrScheme chgLayout">
        <pc:chgData name="KOVID JUNEJA" userId="S::j.kovid@iitg.ac.in::49488973-2432-42d4-b1ca-af6bc556b7e1" providerId="AD" clId="Web-{E17D17E6-B9B3-AD23-3ED3-2F36F112F7ED}" dt="2024-04-17T16:27:49.862" v="1551"/>
        <pc:sldMkLst>
          <pc:docMk/>
          <pc:sldMk cId="685681062" sldId="282"/>
        </pc:sldMkLst>
        <pc:spChg chg="mod">
          <ac:chgData name="KOVID JUNEJA" userId="S::j.kovid@iitg.ac.in::49488973-2432-42d4-b1ca-af6bc556b7e1" providerId="AD" clId="Web-{E17D17E6-B9B3-AD23-3ED3-2F36F112F7ED}" dt="2024-04-17T16:27:49.862" v="1551"/>
          <ac:spMkLst>
            <pc:docMk/>
            <pc:sldMk cId="685681062" sldId="282"/>
            <ac:spMk id="2" creationId="{FD5E8954-9BCB-7FD9-A210-38DC54382D45}"/>
          </ac:spMkLst>
        </pc:spChg>
        <pc:spChg chg="mod">
          <ac:chgData name="KOVID JUNEJA" userId="S::j.kovid@iitg.ac.in::49488973-2432-42d4-b1ca-af6bc556b7e1" providerId="AD" clId="Web-{E17D17E6-B9B3-AD23-3ED3-2F36F112F7ED}" dt="2024-04-17T16:26:52.612" v="1516"/>
          <ac:spMkLst>
            <pc:docMk/>
            <pc:sldMk cId="685681062" sldId="282"/>
            <ac:spMk id="3" creationId="{75111C33-898C-4414-4665-5136EB6FC126}"/>
          </ac:spMkLst>
        </pc:spChg>
        <pc:spChg chg="add mod">
          <ac:chgData name="KOVID JUNEJA" userId="S::j.kovid@iitg.ac.in::49488973-2432-42d4-b1ca-af6bc556b7e1" providerId="AD" clId="Web-{E17D17E6-B9B3-AD23-3ED3-2F36F112F7ED}" dt="2024-04-17T16:26:52.612" v="1516"/>
          <ac:spMkLst>
            <pc:docMk/>
            <pc:sldMk cId="685681062" sldId="282"/>
            <ac:spMk id="5" creationId="{41D4D784-DDDB-45FA-0821-03EAAA50FC7E}"/>
          </ac:spMkLst>
        </pc:spChg>
        <pc:spChg chg="mod">
          <ac:chgData name="KOVID JUNEJA" userId="S::j.kovid@iitg.ac.in::49488973-2432-42d4-b1ca-af6bc556b7e1" providerId="AD" clId="Web-{E17D17E6-B9B3-AD23-3ED3-2F36F112F7ED}" dt="2024-04-17T16:26:52.612" v="1516"/>
          <ac:spMkLst>
            <pc:docMk/>
            <pc:sldMk cId="685681062" sldId="282"/>
            <ac:spMk id="23" creationId="{94FF72B7-0438-3641-5939-75128934B0DF}"/>
          </ac:spMkLst>
        </pc:spChg>
        <pc:spChg chg="add del mod">
          <ac:chgData name="KOVID JUNEJA" userId="S::j.kovid@iitg.ac.in::49488973-2432-42d4-b1ca-af6bc556b7e1" providerId="AD" clId="Web-{E17D17E6-B9B3-AD23-3ED3-2F36F112F7ED}" dt="2024-04-17T16:26:37.408" v="1512"/>
          <ac:spMkLst>
            <pc:docMk/>
            <pc:sldMk cId="685681062" sldId="282"/>
            <ac:spMk id="28" creationId="{71C67298-B034-A1B0-F789-AA4ED5F85ECF}"/>
          </ac:spMkLst>
        </pc:spChg>
        <pc:picChg chg="add mod ord">
          <ac:chgData name="KOVID JUNEJA" userId="S::j.kovid@iitg.ac.in::49488973-2432-42d4-b1ca-af6bc556b7e1" providerId="AD" clId="Web-{E17D17E6-B9B3-AD23-3ED3-2F36F112F7ED}" dt="2024-04-17T16:26:52.612" v="1516"/>
          <ac:picMkLst>
            <pc:docMk/>
            <pc:sldMk cId="685681062" sldId="282"/>
            <ac:picMk id="4" creationId="{0E6C6616-56FB-FE00-2D6F-F327072462BE}"/>
          </ac:picMkLst>
        </pc:picChg>
      </pc:sldChg>
      <pc:sldChg chg="delSp modSp mod modClrScheme chgLayout">
        <pc:chgData name="KOVID JUNEJA" userId="S::j.kovid@iitg.ac.in::49488973-2432-42d4-b1ca-af6bc556b7e1" providerId="AD" clId="Web-{E17D17E6-B9B3-AD23-3ED3-2F36F112F7ED}" dt="2024-04-17T17:07:10.940" v="2387"/>
        <pc:sldMkLst>
          <pc:docMk/>
          <pc:sldMk cId="1973173046" sldId="297"/>
        </pc:sldMkLst>
        <pc:spChg chg="mod">
          <ac:chgData name="KOVID JUNEJA" userId="S::j.kovid@iitg.ac.in::49488973-2432-42d4-b1ca-af6bc556b7e1" providerId="AD" clId="Web-{E17D17E6-B9B3-AD23-3ED3-2F36F112F7ED}" dt="2024-04-17T17:07:10.940" v="2387"/>
          <ac:spMkLst>
            <pc:docMk/>
            <pc:sldMk cId="1973173046" sldId="297"/>
            <ac:spMk id="2" creationId="{509D22C5-0C9E-B582-A8FE-B45E70A01E7F}"/>
          </ac:spMkLst>
        </pc:spChg>
        <pc:spChg chg="del mod">
          <ac:chgData name="KOVID JUNEJA" userId="S::j.kovid@iitg.ac.in::49488973-2432-42d4-b1ca-af6bc556b7e1" providerId="AD" clId="Web-{E17D17E6-B9B3-AD23-3ED3-2F36F112F7ED}" dt="2024-04-17T17:07:10.940" v="2387"/>
          <ac:spMkLst>
            <pc:docMk/>
            <pc:sldMk cId="1973173046" sldId="297"/>
            <ac:spMk id="3" creationId="{D8B5CEF2-E667-BBB5-2EA6-C06F93B6DE12}"/>
          </ac:spMkLst>
        </pc:spChg>
      </pc:sldChg>
      <pc:sldChg chg="addSp modSp mod modClrScheme chgLayout">
        <pc:chgData name="KOVID JUNEJA" userId="S::j.kovid@iitg.ac.in::49488973-2432-42d4-b1ca-af6bc556b7e1" providerId="AD" clId="Web-{E17D17E6-B9B3-AD23-3ED3-2F36F112F7ED}" dt="2024-04-17T15:39:46.757" v="129"/>
        <pc:sldMkLst>
          <pc:docMk/>
          <pc:sldMk cId="3913219759" sldId="304"/>
        </pc:sldMkLst>
        <pc:spChg chg="mod">
          <ac:chgData name="KOVID JUNEJA" userId="S::j.kovid@iitg.ac.in::49488973-2432-42d4-b1ca-af6bc556b7e1" providerId="AD" clId="Web-{E17D17E6-B9B3-AD23-3ED3-2F36F112F7ED}" dt="2024-04-17T15:39:46.757" v="129"/>
          <ac:spMkLst>
            <pc:docMk/>
            <pc:sldMk cId="3913219759" sldId="304"/>
            <ac:spMk id="2" creationId="{13021072-4A77-DB4D-DF41-58EADB7DA94E}"/>
          </ac:spMkLst>
        </pc:spChg>
        <pc:spChg chg="mod ord">
          <ac:chgData name="KOVID JUNEJA" userId="S::j.kovid@iitg.ac.in::49488973-2432-42d4-b1ca-af6bc556b7e1" providerId="AD" clId="Web-{E17D17E6-B9B3-AD23-3ED3-2F36F112F7ED}" dt="2024-04-17T15:39:46.757" v="129"/>
          <ac:spMkLst>
            <pc:docMk/>
            <pc:sldMk cId="3913219759" sldId="304"/>
            <ac:spMk id="3" creationId="{D4D22962-3C7F-E480-5C35-7F4860A098E1}"/>
          </ac:spMkLst>
        </pc:spChg>
        <pc:spChg chg="mod ord">
          <ac:chgData name="KOVID JUNEJA" userId="S::j.kovid@iitg.ac.in::49488973-2432-42d4-b1ca-af6bc556b7e1" providerId="AD" clId="Web-{E17D17E6-B9B3-AD23-3ED3-2F36F112F7ED}" dt="2024-04-17T15:39:46.757" v="129"/>
          <ac:spMkLst>
            <pc:docMk/>
            <pc:sldMk cId="3913219759" sldId="304"/>
            <ac:spMk id="4" creationId="{18D5CFA2-4E67-F157-5FFD-A246307D41F7}"/>
          </ac:spMkLst>
        </pc:spChg>
        <pc:spChg chg="add mod">
          <ac:chgData name="KOVID JUNEJA" userId="S::j.kovid@iitg.ac.in::49488973-2432-42d4-b1ca-af6bc556b7e1" providerId="AD" clId="Web-{E17D17E6-B9B3-AD23-3ED3-2F36F112F7ED}" dt="2024-04-17T15:39:46.757" v="129"/>
          <ac:spMkLst>
            <pc:docMk/>
            <pc:sldMk cId="3913219759" sldId="304"/>
            <ac:spMk id="6" creationId="{985288D6-0849-0BF4-9645-FA43D811FF86}"/>
          </ac:spMkLst>
        </pc:spChg>
        <pc:picChg chg="add mod">
          <ac:chgData name="KOVID JUNEJA" userId="S::j.kovid@iitg.ac.in::49488973-2432-42d4-b1ca-af6bc556b7e1" providerId="AD" clId="Web-{E17D17E6-B9B3-AD23-3ED3-2F36F112F7ED}" dt="2024-04-17T15:39:46.757" v="129"/>
          <ac:picMkLst>
            <pc:docMk/>
            <pc:sldMk cId="3913219759" sldId="304"/>
            <ac:picMk id="5" creationId="{2A4A0C40-89E2-34CF-D3D6-80097B9782AC}"/>
          </ac:picMkLst>
        </pc:picChg>
      </pc:sldChg>
      <pc:sldChg chg="addSp delSp modSp mod modClrScheme chgLayout">
        <pc:chgData name="KOVID JUNEJA" userId="S::j.kovid@iitg.ac.in::49488973-2432-42d4-b1ca-af6bc556b7e1" providerId="AD" clId="Web-{E17D17E6-B9B3-AD23-3ED3-2F36F112F7ED}" dt="2024-04-17T16:41:07.201" v="1749"/>
        <pc:sldMkLst>
          <pc:docMk/>
          <pc:sldMk cId="2906491918" sldId="307"/>
        </pc:sldMkLst>
        <pc:spChg chg="mod">
          <ac:chgData name="KOVID JUNEJA" userId="S::j.kovid@iitg.ac.in::49488973-2432-42d4-b1ca-af6bc556b7e1" providerId="AD" clId="Web-{E17D17E6-B9B3-AD23-3ED3-2F36F112F7ED}" dt="2024-04-17T15:43:32.120" v="334"/>
          <ac:spMkLst>
            <pc:docMk/>
            <pc:sldMk cId="2906491918" sldId="307"/>
            <ac:spMk id="2" creationId="{D54EDA75-0988-2AC2-87F8-8DEC83A7B9CA}"/>
          </ac:spMkLst>
        </pc:spChg>
        <pc:spChg chg="add del mod">
          <ac:chgData name="KOVID JUNEJA" userId="S::j.kovid@iitg.ac.in::49488973-2432-42d4-b1ca-af6bc556b7e1" providerId="AD" clId="Web-{E17D17E6-B9B3-AD23-3ED3-2F36F112F7ED}" dt="2024-04-17T15:40:05.211" v="131"/>
          <ac:spMkLst>
            <pc:docMk/>
            <pc:sldMk cId="2906491918" sldId="307"/>
            <ac:spMk id="4" creationId="{36266E6B-6630-95BB-E974-C45A536E8E30}"/>
          </ac:spMkLst>
        </pc:spChg>
        <pc:spChg chg="add del mod">
          <ac:chgData name="KOVID JUNEJA" userId="S::j.kovid@iitg.ac.in::49488973-2432-42d4-b1ca-af6bc556b7e1" providerId="AD" clId="Web-{E17D17E6-B9B3-AD23-3ED3-2F36F112F7ED}" dt="2024-04-17T15:43:32.120" v="334"/>
          <ac:spMkLst>
            <pc:docMk/>
            <pc:sldMk cId="2906491918" sldId="307"/>
            <ac:spMk id="9" creationId="{C28445C9-F44E-9538-260E-6E8533B2A5FA}"/>
          </ac:spMkLst>
        </pc:spChg>
        <pc:spChg chg="add mod">
          <ac:chgData name="KOVID JUNEJA" userId="S::j.kovid@iitg.ac.in::49488973-2432-42d4-b1ca-af6bc556b7e1" providerId="AD" clId="Web-{E17D17E6-B9B3-AD23-3ED3-2F36F112F7ED}" dt="2024-04-17T15:43:32.120" v="334"/>
          <ac:spMkLst>
            <pc:docMk/>
            <pc:sldMk cId="2906491918" sldId="307"/>
            <ac:spMk id="11" creationId="{A6C5D459-B881-259D-3DF6-1D648B1AB86D}"/>
          </ac:spMkLst>
        </pc:spChg>
        <pc:graphicFrameChg chg="add mod modGraphic">
          <ac:chgData name="KOVID JUNEJA" userId="S::j.kovid@iitg.ac.in::49488973-2432-42d4-b1ca-af6bc556b7e1" providerId="AD" clId="Web-{E17D17E6-B9B3-AD23-3ED3-2F36F112F7ED}" dt="2024-04-17T16:41:07.201" v="1749"/>
          <ac:graphicFrameMkLst>
            <pc:docMk/>
            <pc:sldMk cId="2906491918" sldId="307"/>
            <ac:graphicFrameMk id="13" creationId="{F1A3F0CF-33CE-FD75-0809-73D21177AA43}"/>
          </ac:graphicFrameMkLst>
        </pc:graphicFrameChg>
        <pc:picChg chg="del">
          <ac:chgData name="KOVID JUNEJA" userId="S::j.kovid@iitg.ac.in::49488973-2432-42d4-b1ca-af6bc556b7e1" providerId="AD" clId="Web-{E17D17E6-B9B3-AD23-3ED3-2F36F112F7ED}" dt="2024-04-17T15:39:58.586" v="130"/>
          <ac:picMkLst>
            <pc:docMk/>
            <pc:sldMk cId="2906491918" sldId="307"/>
            <ac:picMk id="7" creationId="{DD186EAB-37C7-E7E6-AE8D-F077D02804F9}"/>
          </ac:picMkLst>
        </pc:picChg>
      </pc:sldChg>
      <pc:sldChg chg="addSp modSp mod modClrScheme chgLayout">
        <pc:chgData name="KOVID JUNEJA" userId="S::j.kovid@iitg.ac.in::49488973-2432-42d4-b1ca-af6bc556b7e1" providerId="AD" clId="Web-{E17D17E6-B9B3-AD23-3ED3-2F36F112F7ED}" dt="2024-04-17T15:36:21.692" v="80" actId="20577"/>
        <pc:sldMkLst>
          <pc:docMk/>
          <pc:sldMk cId="2202437675" sldId="312"/>
        </pc:sldMkLst>
        <pc:spChg chg="mod">
          <ac:chgData name="KOVID JUNEJA" userId="S::j.kovid@iitg.ac.in::49488973-2432-42d4-b1ca-af6bc556b7e1" providerId="AD" clId="Web-{E17D17E6-B9B3-AD23-3ED3-2F36F112F7ED}" dt="2024-04-17T15:35:13.582" v="29" actId="14100"/>
          <ac:spMkLst>
            <pc:docMk/>
            <pc:sldMk cId="2202437675" sldId="312"/>
            <ac:spMk id="2" creationId="{4207FF65-A536-F639-8591-ED024C223308}"/>
          </ac:spMkLst>
        </pc:spChg>
        <pc:spChg chg="add mod">
          <ac:chgData name="KOVID JUNEJA" userId="S::j.kovid@iitg.ac.in::49488973-2432-42d4-b1ca-af6bc556b7e1" providerId="AD" clId="Web-{E17D17E6-B9B3-AD23-3ED3-2F36F112F7ED}" dt="2024-04-17T15:36:21.692" v="80" actId="20577"/>
          <ac:spMkLst>
            <pc:docMk/>
            <pc:sldMk cId="2202437675" sldId="312"/>
            <ac:spMk id="7" creationId="{45880D07-296F-7A25-285B-6D9A64F375B2}"/>
          </ac:spMkLst>
        </pc:spChg>
      </pc:sldChg>
      <pc:sldChg chg="addSp modSp mod modClrScheme chgLayout">
        <pc:chgData name="KOVID JUNEJA" userId="S::j.kovid@iitg.ac.in::49488973-2432-42d4-b1ca-af6bc556b7e1" providerId="AD" clId="Web-{E17D17E6-B9B3-AD23-3ED3-2F36F112F7ED}" dt="2024-04-17T16:30:20.521" v="1610" actId="14100"/>
        <pc:sldMkLst>
          <pc:docMk/>
          <pc:sldMk cId="1131718056" sldId="314"/>
        </pc:sldMkLst>
        <pc:spChg chg="mod">
          <ac:chgData name="KOVID JUNEJA" userId="S::j.kovid@iitg.ac.in::49488973-2432-42d4-b1ca-af6bc556b7e1" providerId="AD" clId="Web-{E17D17E6-B9B3-AD23-3ED3-2F36F112F7ED}" dt="2024-04-17T16:30:09.849" v="1608"/>
          <ac:spMkLst>
            <pc:docMk/>
            <pc:sldMk cId="1131718056" sldId="314"/>
            <ac:spMk id="2" creationId="{B6210199-C129-11F0-56F2-2D1AED21CB4C}"/>
          </ac:spMkLst>
        </pc:spChg>
        <pc:spChg chg="mod ord">
          <ac:chgData name="KOVID JUNEJA" userId="S::j.kovid@iitg.ac.in::49488973-2432-42d4-b1ca-af6bc556b7e1" providerId="AD" clId="Web-{E17D17E6-B9B3-AD23-3ED3-2F36F112F7ED}" dt="2024-04-17T16:30:09.849" v="1608"/>
          <ac:spMkLst>
            <pc:docMk/>
            <pc:sldMk cId="1131718056" sldId="314"/>
            <ac:spMk id="3" creationId="{370AEC4F-E711-8552-9C34-82C1514A1E37}"/>
          </ac:spMkLst>
        </pc:spChg>
        <pc:spChg chg="mod ord">
          <ac:chgData name="KOVID JUNEJA" userId="S::j.kovid@iitg.ac.in::49488973-2432-42d4-b1ca-af6bc556b7e1" providerId="AD" clId="Web-{E17D17E6-B9B3-AD23-3ED3-2F36F112F7ED}" dt="2024-04-17T16:30:09.849" v="1608"/>
          <ac:spMkLst>
            <pc:docMk/>
            <pc:sldMk cId="1131718056" sldId="314"/>
            <ac:spMk id="4" creationId="{BDDD6BDC-E008-6AB7-55A1-46ED9BCF054F}"/>
          </ac:spMkLst>
        </pc:spChg>
        <pc:picChg chg="add mod">
          <ac:chgData name="KOVID JUNEJA" userId="S::j.kovid@iitg.ac.in::49488973-2432-42d4-b1ca-af6bc556b7e1" providerId="AD" clId="Web-{E17D17E6-B9B3-AD23-3ED3-2F36F112F7ED}" dt="2024-04-17T16:30:20.521" v="1610" actId="14100"/>
          <ac:picMkLst>
            <pc:docMk/>
            <pc:sldMk cId="1131718056" sldId="314"/>
            <ac:picMk id="5" creationId="{754550C4-84BE-1100-FD86-18BF764A7A1C}"/>
          </ac:picMkLst>
        </pc:picChg>
      </pc:sldChg>
      <pc:sldChg chg="addSp delSp modSp mod modClrScheme chgLayout">
        <pc:chgData name="KOVID JUNEJA" userId="S::j.kovid@iitg.ac.in::49488973-2432-42d4-b1ca-af6bc556b7e1" providerId="AD" clId="Web-{E17D17E6-B9B3-AD23-3ED3-2F36F112F7ED}" dt="2024-04-17T16:43:28.656" v="1841" actId="14100"/>
        <pc:sldMkLst>
          <pc:docMk/>
          <pc:sldMk cId="2468595790" sldId="315"/>
        </pc:sldMkLst>
        <pc:spChg chg="mod">
          <ac:chgData name="KOVID JUNEJA" userId="S::j.kovid@iitg.ac.in::49488973-2432-42d4-b1ca-af6bc556b7e1" providerId="AD" clId="Web-{E17D17E6-B9B3-AD23-3ED3-2F36F112F7ED}" dt="2024-04-17T16:43:15.468" v="1836"/>
          <ac:spMkLst>
            <pc:docMk/>
            <pc:sldMk cId="2468595790" sldId="315"/>
            <ac:spMk id="2" creationId="{B28A34A6-22BC-27A4-2C79-EE98A4943B14}"/>
          </ac:spMkLst>
        </pc:spChg>
        <pc:spChg chg="mod ord">
          <ac:chgData name="KOVID JUNEJA" userId="S::j.kovid@iitg.ac.in::49488973-2432-42d4-b1ca-af6bc556b7e1" providerId="AD" clId="Web-{E17D17E6-B9B3-AD23-3ED3-2F36F112F7ED}" dt="2024-04-17T16:43:15.468" v="1836"/>
          <ac:spMkLst>
            <pc:docMk/>
            <pc:sldMk cId="2468595790" sldId="315"/>
            <ac:spMk id="3" creationId="{7267C004-8B72-C872-98FB-00A2A584D055}"/>
          </ac:spMkLst>
        </pc:spChg>
        <pc:spChg chg="del mod">
          <ac:chgData name="KOVID JUNEJA" userId="S::j.kovid@iitg.ac.in::49488973-2432-42d4-b1ca-af6bc556b7e1" providerId="AD" clId="Web-{E17D17E6-B9B3-AD23-3ED3-2F36F112F7ED}" dt="2024-04-17T16:43:15.468" v="1836"/>
          <ac:spMkLst>
            <pc:docMk/>
            <pc:sldMk cId="2468595790" sldId="315"/>
            <ac:spMk id="16" creationId="{AEF9954A-E263-8A7E-58B1-4D03F7D1BD9B}"/>
          </ac:spMkLst>
        </pc:spChg>
        <pc:spChg chg="del mod">
          <ac:chgData name="KOVID JUNEJA" userId="S::j.kovid@iitg.ac.in::49488973-2432-42d4-b1ca-af6bc556b7e1" providerId="AD" clId="Web-{E17D17E6-B9B3-AD23-3ED3-2F36F112F7ED}" dt="2024-04-17T16:43:15.468" v="1836"/>
          <ac:spMkLst>
            <pc:docMk/>
            <pc:sldMk cId="2468595790" sldId="315"/>
            <ac:spMk id="17" creationId="{33680A80-5C61-DD02-1119-0565C0AD5372}"/>
          </ac:spMkLst>
        </pc:spChg>
        <pc:picChg chg="add mod">
          <ac:chgData name="KOVID JUNEJA" userId="S::j.kovid@iitg.ac.in::49488973-2432-42d4-b1ca-af6bc556b7e1" providerId="AD" clId="Web-{E17D17E6-B9B3-AD23-3ED3-2F36F112F7ED}" dt="2024-04-17T16:43:28.656" v="1841" actId="14100"/>
          <ac:picMkLst>
            <pc:docMk/>
            <pc:sldMk cId="2468595790" sldId="315"/>
            <ac:picMk id="4" creationId="{7F63E110-89BD-EB0B-55EF-EDC760C73600}"/>
          </ac:picMkLst>
        </pc:picChg>
      </pc:sldChg>
      <pc:sldChg chg="addSp delSp modSp mod modClrScheme chgLayout">
        <pc:chgData name="KOVID JUNEJA" userId="S::j.kovid@iitg.ac.in::49488973-2432-42d4-b1ca-af6bc556b7e1" providerId="AD" clId="Web-{E17D17E6-B9B3-AD23-3ED3-2F36F112F7ED}" dt="2024-04-17T16:53:38.117" v="2008"/>
        <pc:sldMkLst>
          <pc:docMk/>
          <pc:sldMk cId="1941619646" sldId="317"/>
        </pc:sldMkLst>
        <pc:spChg chg="mod">
          <ac:chgData name="KOVID JUNEJA" userId="S::j.kovid@iitg.ac.in::49488973-2432-42d4-b1ca-af6bc556b7e1" providerId="AD" clId="Web-{E17D17E6-B9B3-AD23-3ED3-2F36F112F7ED}" dt="2024-04-17T16:53:23.148" v="2002"/>
          <ac:spMkLst>
            <pc:docMk/>
            <pc:sldMk cId="1941619646" sldId="317"/>
            <ac:spMk id="3" creationId="{3D55F2D4-C20E-BEBC-1CCF-4449B0456A7E}"/>
          </ac:spMkLst>
        </pc:spChg>
        <pc:spChg chg="mod">
          <ac:chgData name="KOVID JUNEJA" userId="S::j.kovid@iitg.ac.in::49488973-2432-42d4-b1ca-af6bc556b7e1" providerId="AD" clId="Web-{E17D17E6-B9B3-AD23-3ED3-2F36F112F7ED}" dt="2024-04-17T16:53:23.148" v="2002"/>
          <ac:spMkLst>
            <pc:docMk/>
            <pc:sldMk cId="1941619646" sldId="317"/>
            <ac:spMk id="4" creationId="{C82CE1B8-1C92-D6D2-444B-652DB90E86D1}"/>
          </ac:spMkLst>
        </pc:spChg>
        <pc:spChg chg="add del mod">
          <ac:chgData name="KOVID JUNEJA" userId="S::j.kovid@iitg.ac.in::49488973-2432-42d4-b1ca-af6bc556b7e1" providerId="AD" clId="Web-{E17D17E6-B9B3-AD23-3ED3-2F36F112F7ED}" dt="2024-04-17T16:47:45.034" v="1956"/>
          <ac:spMkLst>
            <pc:docMk/>
            <pc:sldMk cId="1941619646" sldId="317"/>
            <ac:spMk id="5" creationId="{351F102A-91E2-20D1-18DF-A3AF631B5DB3}"/>
          </ac:spMkLst>
        </pc:spChg>
        <pc:spChg chg="add del mod">
          <ac:chgData name="KOVID JUNEJA" userId="S::j.kovid@iitg.ac.in::49488973-2432-42d4-b1ca-af6bc556b7e1" providerId="AD" clId="Web-{E17D17E6-B9B3-AD23-3ED3-2F36F112F7ED}" dt="2024-04-17T16:53:00.351" v="1999"/>
          <ac:spMkLst>
            <pc:docMk/>
            <pc:sldMk cId="1941619646" sldId="317"/>
            <ac:spMk id="7" creationId="{A724C82E-8F06-8A65-8EBE-FBCB24EA3547}"/>
          </ac:spMkLst>
        </pc:spChg>
        <pc:spChg chg="add del mod">
          <ac:chgData name="KOVID JUNEJA" userId="S::j.kovid@iitg.ac.in::49488973-2432-42d4-b1ca-af6bc556b7e1" providerId="AD" clId="Web-{E17D17E6-B9B3-AD23-3ED3-2F36F112F7ED}" dt="2024-04-17T16:53:23.148" v="2002"/>
          <ac:spMkLst>
            <pc:docMk/>
            <pc:sldMk cId="1941619646" sldId="317"/>
            <ac:spMk id="11" creationId="{AC03B85E-40C2-45A8-1579-C2D85236FCE2}"/>
          </ac:spMkLst>
        </pc:spChg>
        <pc:spChg chg="del mod">
          <ac:chgData name="KOVID JUNEJA" userId="S::j.kovid@iitg.ac.in::49488973-2432-42d4-b1ca-af6bc556b7e1" providerId="AD" clId="Web-{E17D17E6-B9B3-AD23-3ED3-2F36F112F7ED}" dt="2024-04-17T16:53:23.148" v="2002"/>
          <ac:spMkLst>
            <pc:docMk/>
            <pc:sldMk cId="1941619646" sldId="317"/>
            <ac:spMk id="13" creationId="{58AC0C8B-8A7A-9FAE-2D0F-4D1C3A8C3FA5}"/>
          </ac:spMkLst>
        </pc:spChg>
        <pc:spChg chg="del mod">
          <ac:chgData name="KOVID JUNEJA" userId="S::j.kovid@iitg.ac.in::49488973-2432-42d4-b1ca-af6bc556b7e1" providerId="AD" clId="Web-{E17D17E6-B9B3-AD23-3ED3-2F36F112F7ED}" dt="2024-04-17T16:53:23.148" v="2002"/>
          <ac:spMkLst>
            <pc:docMk/>
            <pc:sldMk cId="1941619646" sldId="317"/>
            <ac:spMk id="14" creationId="{749C7CD1-A9AA-49E3-6734-AD9546F2DF5B}"/>
          </ac:spMkLst>
        </pc:spChg>
        <pc:spChg chg="add del mod">
          <ac:chgData name="KOVID JUNEJA" userId="S::j.kovid@iitg.ac.in::49488973-2432-42d4-b1ca-af6bc556b7e1" providerId="AD" clId="Web-{E17D17E6-B9B3-AD23-3ED3-2F36F112F7ED}" dt="2024-04-17T16:53:38.117" v="2007"/>
          <ac:spMkLst>
            <pc:docMk/>
            <pc:sldMk cId="1941619646" sldId="317"/>
            <ac:spMk id="23" creationId="{E8195588-928D-76F8-AAF7-77B1DC4DDDBE}"/>
          </ac:spMkLst>
        </pc:spChg>
        <pc:graphicFrameChg chg="add mod">
          <ac:chgData name="KOVID JUNEJA" userId="S::j.kovid@iitg.ac.in::49488973-2432-42d4-b1ca-af6bc556b7e1" providerId="AD" clId="Web-{E17D17E6-B9B3-AD23-3ED3-2F36F112F7ED}" dt="2024-04-17T16:53:23.148" v="2002"/>
          <ac:graphicFrameMkLst>
            <pc:docMk/>
            <pc:sldMk cId="1941619646" sldId="317"/>
            <ac:graphicFrameMk id="16" creationId="{181C7DBD-3057-3B46-FC6D-88CE25236940}"/>
          </ac:graphicFrameMkLst>
        </pc:graphicFrameChg>
        <pc:picChg chg="add del mod ord">
          <ac:chgData name="KOVID JUNEJA" userId="S::j.kovid@iitg.ac.in::49488973-2432-42d4-b1ca-af6bc556b7e1" providerId="AD" clId="Web-{E17D17E6-B9B3-AD23-3ED3-2F36F112F7ED}" dt="2024-04-17T16:53:00.351" v="1999"/>
          <ac:picMkLst>
            <pc:docMk/>
            <pc:sldMk cId="1941619646" sldId="317"/>
            <ac:picMk id="6" creationId="{C9D88AF4-9435-D5F5-71C1-9D17EC409085}"/>
          </ac:picMkLst>
        </pc:picChg>
        <pc:picChg chg="del">
          <ac:chgData name="KOVID JUNEJA" userId="S::j.kovid@iitg.ac.in::49488973-2432-42d4-b1ca-af6bc556b7e1" providerId="AD" clId="Web-{E17D17E6-B9B3-AD23-3ED3-2F36F112F7ED}" dt="2024-04-17T16:46:14.095" v="1955"/>
          <ac:picMkLst>
            <pc:docMk/>
            <pc:sldMk cId="1941619646" sldId="317"/>
            <ac:picMk id="10" creationId="{DD0A0899-5B02-CEB5-E5DD-448B169C2377}"/>
          </ac:picMkLst>
        </pc:picChg>
        <pc:picChg chg="add del mod">
          <ac:chgData name="KOVID JUNEJA" userId="S::j.kovid@iitg.ac.in::49488973-2432-42d4-b1ca-af6bc556b7e1" providerId="AD" clId="Web-{E17D17E6-B9B3-AD23-3ED3-2F36F112F7ED}" dt="2024-04-17T16:53:38.117" v="2008"/>
          <ac:picMkLst>
            <pc:docMk/>
            <pc:sldMk cId="1941619646" sldId="317"/>
            <ac:picMk id="22" creationId="{CE4A7CB7-46B8-D08D-5A9C-3D7DB14464D9}"/>
          </ac:picMkLst>
        </pc:picChg>
      </pc:sldChg>
      <pc:sldChg chg="addSp delSp modSp mod modClrScheme chgLayout">
        <pc:chgData name="KOVID JUNEJA" userId="S::j.kovid@iitg.ac.in::49488973-2432-42d4-b1ca-af6bc556b7e1" providerId="AD" clId="Web-{E17D17E6-B9B3-AD23-3ED3-2F36F112F7ED}" dt="2024-04-17T16:58:14.995" v="2188"/>
        <pc:sldMkLst>
          <pc:docMk/>
          <pc:sldMk cId="4072101725" sldId="318"/>
        </pc:sldMkLst>
        <pc:spChg chg="mod">
          <ac:chgData name="KOVID JUNEJA" userId="S::j.kovid@iitg.ac.in::49488973-2432-42d4-b1ca-af6bc556b7e1" providerId="AD" clId="Web-{E17D17E6-B9B3-AD23-3ED3-2F36F112F7ED}" dt="2024-04-17T16:58:14.995" v="2188"/>
          <ac:spMkLst>
            <pc:docMk/>
            <pc:sldMk cId="4072101725" sldId="318"/>
            <ac:spMk id="2" creationId="{AB69D854-FB65-0E93-CFE2-041F7C41DD24}"/>
          </ac:spMkLst>
        </pc:spChg>
        <pc:spChg chg="mod">
          <ac:chgData name="KOVID JUNEJA" userId="S::j.kovid@iitg.ac.in::49488973-2432-42d4-b1ca-af6bc556b7e1" providerId="AD" clId="Web-{E17D17E6-B9B3-AD23-3ED3-2F36F112F7ED}" dt="2024-04-17T16:58:14.995" v="2188"/>
          <ac:spMkLst>
            <pc:docMk/>
            <pc:sldMk cId="4072101725" sldId="318"/>
            <ac:spMk id="3" creationId="{9443EC8A-1733-CCF7-081F-EB4667CB3285}"/>
          </ac:spMkLst>
        </pc:spChg>
        <pc:spChg chg="del mod">
          <ac:chgData name="KOVID JUNEJA" userId="S::j.kovid@iitg.ac.in::49488973-2432-42d4-b1ca-af6bc556b7e1" providerId="AD" clId="Web-{E17D17E6-B9B3-AD23-3ED3-2F36F112F7ED}" dt="2024-04-17T16:58:14.995" v="2188"/>
          <ac:spMkLst>
            <pc:docMk/>
            <pc:sldMk cId="4072101725" sldId="318"/>
            <ac:spMk id="4" creationId="{ACE55D3D-AA24-CF53-6679-29B3C83F7646}"/>
          </ac:spMkLst>
        </pc:spChg>
        <pc:spChg chg="add del mod">
          <ac:chgData name="KOVID JUNEJA" userId="S::j.kovid@iitg.ac.in::49488973-2432-42d4-b1ca-af6bc556b7e1" providerId="AD" clId="Web-{E17D17E6-B9B3-AD23-3ED3-2F36F112F7ED}" dt="2024-04-17T16:58:14.995" v="2188"/>
          <ac:spMkLst>
            <pc:docMk/>
            <pc:sldMk cId="4072101725" sldId="318"/>
            <ac:spMk id="6" creationId="{E881A7CD-01B3-F4A5-6B70-7FB4EE198C20}"/>
          </ac:spMkLst>
        </pc:spChg>
        <pc:graphicFrameChg chg="add mod">
          <ac:chgData name="KOVID JUNEJA" userId="S::j.kovid@iitg.ac.in::49488973-2432-42d4-b1ca-af6bc556b7e1" providerId="AD" clId="Web-{E17D17E6-B9B3-AD23-3ED3-2F36F112F7ED}" dt="2024-04-17T16:58:14.995" v="2188"/>
          <ac:graphicFrameMkLst>
            <pc:docMk/>
            <pc:sldMk cId="4072101725" sldId="318"/>
            <ac:graphicFrameMk id="8" creationId="{4A015790-A087-CC41-C417-191A2CACD5C7}"/>
          </ac:graphicFrameMkLst>
        </pc:graphicFrameChg>
        <pc:picChg chg="del">
          <ac:chgData name="KOVID JUNEJA" userId="S::j.kovid@iitg.ac.in::49488973-2432-42d4-b1ca-af6bc556b7e1" providerId="AD" clId="Web-{E17D17E6-B9B3-AD23-3ED3-2F36F112F7ED}" dt="2024-04-17T16:52:15.975" v="1990"/>
          <ac:picMkLst>
            <pc:docMk/>
            <pc:sldMk cId="4072101725" sldId="318"/>
            <ac:picMk id="7" creationId="{C570EB79-053B-0283-9D2D-6266701EEDDD}"/>
          </ac:picMkLst>
        </pc:picChg>
      </pc:sldChg>
      <pc:sldChg chg="addSp delSp modSp">
        <pc:chgData name="KOVID JUNEJA" userId="S::j.kovid@iitg.ac.in::49488973-2432-42d4-b1ca-af6bc556b7e1" providerId="AD" clId="Web-{E17D17E6-B9B3-AD23-3ED3-2F36F112F7ED}" dt="2024-04-17T17:06:06.736" v="2363" actId="14100"/>
        <pc:sldMkLst>
          <pc:docMk/>
          <pc:sldMk cId="3969996159" sldId="319"/>
        </pc:sldMkLst>
        <pc:spChg chg="mod">
          <ac:chgData name="KOVID JUNEJA" userId="S::j.kovid@iitg.ac.in::49488973-2432-42d4-b1ca-af6bc556b7e1" providerId="AD" clId="Web-{E17D17E6-B9B3-AD23-3ED3-2F36F112F7ED}" dt="2024-04-17T16:59:46.262" v="2264" actId="20577"/>
          <ac:spMkLst>
            <pc:docMk/>
            <pc:sldMk cId="3969996159" sldId="319"/>
            <ac:spMk id="4" creationId="{97DCC342-9FD1-7055-EAAC-008DC851B13F}"/>
          </ac:spMkLst>
        </pc:spChg>
        <pc:spChg chg="mod">
          <ac:chgData name="KOVID JUNEJA" userId="S::j.kovid@iitg.ac.in::49488973-2432-42d4-b1ca-af6bc556b7e1" providerId="AD" clId="Web-{E17D17E6-B9B3-AD23-3ED3-2F36F112F7ED}" dt="2024-04-17T16:59:25.074" v="2256" actId="20577"/>
          <ac:spMkLst>
            <pc:docMk/>
            <pc:sldMk cId="3969996159" sldId="319"/>
            <ac:spMk id="5" creationId="{2136FCF6-982C-CC37-9625-3EBFC7E7DD13}"/>
          </ac:spMkLst>
        </pc:spChg>
        <pc:spChg chg="add del mod">
          <ac:chgData name="KOVID JUNEJA" userId="S::j.kovid@iitg.ac.in::49488973-2432-42d4-b1ca-af6bc556b7e1" providerId="AD" clId="Web-{E17D17E6-B9B3-AD23-3ED3-2F36F112F7ED}" dt="2024-04-17T17:02:24.670" v="2324"/>
          <ac:spMkLst>
            <pc:docMk/>
            <pc:sldMk cId="3969996159" sldId="319"/>
            <ac:spMk id="7" creationId="{5C2E137B-79EE-6DAB-F7F7-8930FC59CA52}"/>
          </ac:spMkLst>
        </pc:spChg>
        <pc:spChg chg="add del mod">
          <ac:chgData name="KOVID JUNEJA" userId="S::j.kovid@iitg.ac.in::49488973-2432-42d4-b1ca-af6bc556b7e1" providerId="AD" clId="Web-{E17D17E6-B9B3-AD23-3ED3-2F36F112F7ED}" dt="2024-04-17T17:05:42.548" v="2355"/>
          <ac:spMkLst>
            <pc:docMk/>
            <pc:sldMk cId="3969996159" sldId="319"/>
            <ac:spMk id="11" creationId="{4EE18266-272B-217C-40DC-5821C173C474}"/>
          </ac:spMkLst>
        </pc:spChg>
        <pc:graphicFrameChg chg="mod modGraphic">
          <ac:chgData name="KOVID JUNEJA" userId="S::j.kovid@iitg.ac.in::49488973-2432-42d4-b1ca-af6bc556b7e1" providerId="AD" clId="Web-{E17D17E6-B9B3-AD23-3ED3-2F36F112F7ED}" dt="2024-04-17T17:04:11.344" v="2346"/>
          <ac:graphicFrameMkLst>
            <pc:docMk/>
            <pc:sldMk cId="3969996159" sldId="319"/>
            <ac:graphicFrameMk id="6" creationId="{4DB3991E-0605-C20E-53AD-D64E13638DA5}"/>
          </ac:graphicFrameMkLst>
        </pc:graphicFrameChg>
        <pc:picChg chg="add del mod">
          <ac:chgData name="KOVID JUNEJA" userId="S::j.kovid@iitg.ac.in::49488973-2432-42d4-b1ca-af6bc556b7e1" providerId="AD" clId="Web-{E17D17E6-B9B3-AD23-3ED3-2F36F112F7ED}" dt="2024-04-17T17:02:24.670" v="2324"/>
          <ac:picMkLst>
            <pc:docMk/>
            <pc:sldMk cId="3969996159" sldId="319"/>
            <ac:picMk id="3" creationId="{32D99932-4C9A-80B9-288C-99E67C8B71A7}"/>
          </ac:picMkLst>
        </pc:picChg>
        <pc:picChg chg="add mod">
          <ac:chgData name="KOVID JUNEJA" userId="S::j.kovid@iitg.ac.in::49488973-2432-42d4-b1ca-af6bc556b7e1" providerId="AD" clId="Web-{E17D17E6-B9B3-AD23-3ED3-2F36F112F7ED}" dt="2024-04-17T17:06:06.736" v="2363" actId="14100"/>
          <ac:picMkLst>
            <pc:docMk/>
            <pc:sldMk cId="3969996159" sldId="319"/>
            <ac:picMk id="9" creationId="{7E45B009-5779-10B2-B972-7BEB98DAE2DE}"/>
          </ac:picMkLst>
        </pc:picChg>
        <pc:picChg chg="add del mod">
          <ac:chgData name="KOVID JUNEJA" userId="S::j.kovid@iitg.ac.in::49488973-2432-42d4-b1ca-af6bc556b7e1" providerId="AD" clId="Web-{E17D17E6-B9B3-AD23-3ED3-2F36F112F7ED}" dt="2024-04-17T17:05:42.548" v="2356"/>
          <ac:picMkLst>
            <pc:docMk/>
            <pc:sldMk cId="3969996159" sldId="319"/>
            <ac:picMk id="10" creationId="{76A5611C-EB48-9686-E54F-C990614783D5}"/>
          </ac:picMkLst>
        </pc:picChg>
      </pc:sldChg>
      <pc:sldChg chg="del">
        <pc:chgData name="KOVID JUNEJA" userId="S::j.kovid@iitg.ac.in::49488973-2432-42d4-b1ca-af6bc556b7e1" providerId="AD" clId="Web-{E17D17E6-B9B3-AD23-3ED3-2F36F112F7ED}" dt="2024-04-17T17:06:30.392" v="2365"/>
        <pc:sldMkLst>
          <pc:docMk/>
          <pc:sldMk cId="2498021601" sldId="321"/>
        </pc:sldMkLst>
      </pc:sldChg>
      <pc:sldChg chg="del">
        <pc:chgData name="KOVID JUNEJA" userId="S::j.kovid@iitg.ac.in::49488973-2432-42d4-b1ca-af6bc556b7e1" providerId="AD" clId="Web-{E17D17E6-B9B3-AD23-3ED3-2F36F112F7ED}" dt="2024-04-17T17:06:22.111" v="2364"/>
        <pc:sldMkLst>
          <pc:docMk/>
          <pc:sldMk cId="1686213229" sldId="32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F21D5-6EE7-4441-9C37-5D4308507674}"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13BBDE0-71D4-4257-91D6-26CDE85F579F}">
      <dgm:prSet/>
      <dgm:spPr/>
      <dgm:t>
        <a:bodyPr/>
        <a:lstStyle/>
        <a:p>
          <a:pPr>
            <a:lnSpc>
              <a:spcPct val="100000"/>
            </a:lnSpc>
          </a:pPr>
          <a:r>
            <a:rPr lang="en-US"/>
            <a:t>1)</a:t>
          </a:r>
          <a:r>
            <a:rPr lang="en-US">
              <a:latin typeface="Arial Black"/>
            </a:rPr>
            <a:t>CNN model to reduce features</a:t>
          </a:r>
          <a:endParaRPr lang="en-US"/>
        </a:p>
      </dgm:t>
    </dgm:pt>
    <dgm:pt modelId="{27C7B1AD-A06F-4159-89B2-4B16C6520F6D}" type="parTrans" cxnId="{7BB41782-D9B4-4B63-AD60-312EA89F6336}">
      <dgm:prSet/>
      <dgm:spPr/>
      <dgm:t>
        <a:bodyPr/>
        <a:lstStyle/>
        <a:p>
          <a:endParaRPr lang="en-US"/>
        </a:p>
      </dgm:t>
    </dgm:pt>
    <dgm:pt modelId="{0D8BDAB4-CD3C-43BC-9D0B-92BA9AD44230}" type="sibTrans" cxnId="{7BB41782-D9B4-4B63-AD60-312EA89F6336}">
      <dgm:prSet/>
      <dgm:spPr/>
      <dgm:t>
        <a:bodyPr/>
        <a:lstStyle/>
        <a:p>
          <a:endParaRPr lang="en-US"/>
        </a:p>
      </dgm:t>
    </dgm:pt>
    <dgm:pt modelId="{1E96FAB5-015C-4BA5-84C9-0BE0315869E5}">
      <dgm:prSet/>
      <dgm:spPr/>
      <dgm:t>
        <a:bodyPr/>
        <a:lstStyle/>
        <a:p>
          <a:pPr>
            <a:lnSpc>
              <a:spcPct val="100000"/>
            </a:lnSpc>
          </a:pPr>
          <a:r>
            <a:rPr lang="en-US"/>
            <a:t>2)</a:t>
          </a:r>
          <a:r>
            <a:rPr lang="en-US">
              <a:latin typeface="Arial Black"/>
            </a:rPr>
            <a:t>LSTM to have the time methodolgy</a:t>
          </a:r>
          <a:endParaRPr lang="en-US"/>
        </a:p>
      </dgm:t>
    </dgm:pt>
    <dgm:pt modelId="{3DF1CC51-9282-4879-83ED-6F23AE57A105}" type="parTrans" cxnId="{5F4F3FB4-3C3C-4ABF-AAA8-EB11A4CFA528}">
      <dgm:prSet/>
      <dgm:spPr/>
      <dgm:t>
        <a:bodyPr/>
        <a:lstStyle/>
        <a:p>
          <a:endParaRPr lang="en-US"/>
        </a:p>
      </dgm:t>
    </dgm:pt>
    <dgm:pt modelId="{82DF7EFD-8F94-48B6-92C8-25631BEAD6E2}" type="sibTrans" cxnId="{5F4F3FB4-3C3C-4ABF-AAA8-EB11A4CFA528}">
      <dgm:prSet/>
      <dgm:spPr/>
      <dgm:t>
        <a:bodyPr/>
        <a:lstStyle/>
        <a:p>
          <a:endParaRPr lang="en-US"/>
        </a:p>
      </dgm:t>
    </dgm:pt>
    <dgm:pt modelId="{0881E9F0-5E3D-4CB0-BA54-072EAC38D55A}" type="pres">
      <dgm:prSet presAssocID="{8DFF21D5-6EE7-4441-9C37-5D4308507674}" presName="root" presStyleCnt="0">
        <dgm:presLayoutVars>
          <dgm:dir/>
          <dgm:resizeHandles val="exact"/>
        </dgm:presLayoutVars>
      </dgm:prSet>
      <dgm:spPr/>
    </dgm:pt>
    <dgm:pt modelId="{ED86579C-07D9-45A4-B99E-F0A4966C413F}" type="pres">
      <dgm:prSet presAssocID="{A13BBDE0-71D4-4257-91D6-26CDE85F579F}" presName="compNode" presStyleCnt="0"/>
      <dgm:spPr/>
    </dgm:pt>
    <dgm:pt modelId="{02353E33-D790-438D-9052-D11229A8F5B7}" type="pres">
      <dgm:prSet presAssocID="{A13BBDE0-71D4-4257-91D6-26CDE85F579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vision"/>
        </a:ext>
      </dgm:extLst>
    </dgm:pt>
    <dgm:pt modelId="{4C245051-8A39-4A56-9639-D97AD30C7E2E}" type="pres">
      <dgm:prSet presAssocID="{A13BBDE0-71D4-4257-91D6-26CDE85F579F}" presName="spaceRect" presStyleCnt="0"/>
      <dgm:spPr/>
    </dgm:pt>
    <dgm:pt modelId="{29B6807C-54EE-4A21-9EDC-0A29FECFCC26}" type="pres">
      <dgm:prSet presAssocID="{A13BBDE0-71D4-4257-91D6-26CDE85F579F}" presName="textRect" presStyleLbl="revTx" presStyleIdx="0" presStyleCnt="2">
        <dgm:presLayoutVars>
          <dgm:chMax val="1"/>
          <dgm:chPref val="1"/>
        </dgm:presLayoutVars>
      </dgm:prSet>
      <dgm:spPr/>
    </dgm:pt>
    <dgm:pt modelId="{53C66F07-A498-43F5-B1C7-6F01F3D46008}" type="pres">
      <dgm:prSet presAssocID="{0D8BDAB4-CD3C-43BC-9D0B-92BA9AD44230}" presName="sibTrans" presStyleCnt="0"/>
      <dgm:spPr/>
    </dgm:pt>
    <dgm:pt modelId="{1828D051-393A-429F-85B6-9D3D6F83296B}" type="pres">
      <dgm:prSet presAssocID="{1E96FAB5-015C-4BA5-84C9-0BE0315869E5}" presName="compNode" presStyleCnt="0"/>
      <dgm:spPr/>
    </dgm:pt>
    <dgm:pt modelId="{268E5B78-39F2-44DB-B716-D63F6FABE3D6}" type="pres">
      <dgm:prSet presAssocID="{1E96FAB5-015C-4BA5-84C9-0BE0315869E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C3BE2C77-7FA3-423C-8079-B1698654D933}" type="pres">
      <dgm:prSet presAssocID="{1E96FAB5-015C-4BA5-84C9-0BE0315869E5}" presName="spaceRect" presStyleCnt="0"/>
      <dgm:spPr/>
    </dgm:pt>
    <dgm:pt modelId="{96AD1FA5-C9FA-4CA6-A5BD-63CFA9A5956E}" type="pres">
      <dgm:prSet presAssocID="{1E96FAB5-015C-4BA5-84C9-0BE0315869E5}" presName="textRect" presStyleLbl="revTx" presStyleIdx="1" presStyleCnt="2">
        <dgm:presLayoutVars>
          <dgm:chMax val="1"/>
          <dgm:chPref val="1"/>
        </dgm:presLayoutVars>
      </dgm:prSet>
      <dgm:spPr/>
    </dgm:pt>
  </dgm:ptLst>
  <dgm:cxnLst>
    <dgm:cxn modelId="{D6459F11-4477-49A6-B6E7-ED290EAAE1D2}" type="presOf" srcId="{A13BBDE0-71D4-4257-91D6-26CDE85F579F}" destId="{29B6807C-54EE-4A21-9EDC-0A29FECFCC26}" srcOrd="0" destOrd="0" presId="urn:microsoft.com/office/officeart/2018/2/layout/IconLabelList"/>
    <dgm:cxn modelId="{7D56B233-01C9-41C5-A3AB-EBFC7340FAFE}" type="presOf" srcId="{1E96FAB5-015C-4BA5-84C9-0BE0315869E5}" destId="{96AD1FA5-C9FA-4CA6-A5BD-63CFA9A5956E}" srcOrd="0" destOrd="0" presId="urn:microsoft.com/office/officeart/2018/2/layout/IconLabelList"/>
    <dgm:cxn modelId="{7BB41782-D9B4-4B63-AD60-312EA89F6336}" srcId="{8DFF21D5-6EE7-4441-9C37-5D4308507674}" destId="{A13BBDE0-71D4-4257-91D6-26CDE85F579F}" srcOrd="0" destOrd="0" parTransId="{27C7B1AD-A06F-4159-89B2-4B16C6520F6D}" sibTransId="{0D8BDAB4-CD3C-43BC-9D0B-92BA9AD44230}"/>
    <dgm:cxn modelId="{5F4F3FB4-3C3C-4ABF-AAA8-EB11A4CFA528}" srcId="{8DFF21D5-6EE7-4441-9C37-5D4308507674}" destId="{1E96FAB5-015C-4BA5-84C9-0BE0315869E5}" srcOrd="1" destOrd="0" parTransId="{3DF1CC51-9282-4879-83ED-6F23AE57A105}" sibTransId="{82DF7EFD-8F94-48B6-92C8-25631BEAD6E2}"/>
    <dgm:cxn modelId="{5BA3D5E2-F921-45AA-B2B7-B726D2361164}" type="presOf" srcId="{8DFF21D5-6EE7-4441-9C37-5D4308507674}" destId="{0881E9F0-5E3D-4CB0-BA54-072EAC38D55A}" srcOrd="0" destOrd="0" presId="urn:microsoft.com/office/officeart/2018/2/layout/IconLabelList"/>
    <dgm:cxn modelId="{D8B6F9CA-3031-458E-A702-597908A1B7D0}" type="presParOf" srcId="{0881E9F0-5E3D-4CB0-BA54-072EAC38D55A}" destId="{ED86579C-07D9-45A4-B99E-F0A4966C413F}" srcOrd="0" destOrd="0" presId="urn:microsoft.com/office/officeart/2018/2/layout/IconLabelList"/>
    <dgm:cxn modelId="{B105F6AC-D430-47DF-9834-B3A433888E8F}" type="presParOf" srcId="{ED86579C-07D9-45A4-B99E-F0A4966C413F}" destId="{02353E33-D790-438D-9052-D11229A8F5B7}" srcOrd="0" destOrd="0" presId="urn:microsoft.com/office/officeart/2018/2/layout/IconLabelList"/>
    <dgm:cxn modelId="{3382D7AF-5DB0-4534-B464-6BF9CB982A7B}" type="presParOf" srcId="{ED86579C-07D9-45A4-B99E-F0A4966C413F}" destId="{4C245051-8A39-4A56-9639-D97AD30C7E2E}" srcOrd="1" destOrd="0" presId="urn:microsoft.com/office/officeart/2018/2/layout/IconLabelList"/>
    <dgm:cxn modelId="{2868FF09-817E-40B9-9243-79B1DE328A08}" type="presParOf" srcId="{ED86579C-07D9-45A4-B99E-F0A4966C413F}" destId="{29B6807C-54EE-4A21-9EDC-0A29FECFCC26}" srcOrd="2" destOrd="0" presId="urn:microsoft.com/office/officeart/2018/2/layout/IconLabelList"/>
    <dgm:cxn modelId="{3670C18D-DB5A-43EB-B8EA-4202B9D6DA56}" type="presParOf" srcId="{0881E9F0-5E3D-4CB0-BA54-072EAC38D55A}" destId="{53C66F07-A498-43F5-B1C7-6F01F3D46008}" srcOrd="1" destOrd="0" presId="urn:microsoft.com/office/officeart/2018/2/layout/IconLabelList"/>
    <dgm:cxn modelId="{4AF87B16-8987-41F4-8CF5-ACF0B23367F2}" type="presParOf" srcId="{0881E9F0-5E3D-4CB0-BA54-072EAC38D55A}" destId="{1828D051-393A-429F-85B6-9D3D6F83296B}" srcOrd="2" destOrd="0" presId="urn:microsoft.com/office/officeart/2018/2/layout/IconLabelList"/>
    <dgm:cxn modelId="{520C8D36-F0B9-4B04-8838-BB376A11ED3F}" type="presParOf" srcId="{1828D051-393A-429F-85B6-9D3D6F83296B}" destId="{268E5B78-39F2-44DB-B716-D63F6FABE3D6}" srcOrd="0" destOrd="0" presId="urn:microsoft.com/office/officeart/2018/2/layout/IconLabelList"/>
    <dgm:cxn modelId="{67726B3D-071D-4389-91A0-FC8784E4EB45}" type="presParOf" srcId="{1828D051-393A-429F-85B6-9D3D6F83296B}" destId="{C3BE2C77-7FA3-423C-8079-B1698654D933}" srcOrd="1" destOrd="0" presId="urn:microsoft.com/office/officeart/2018/2/layout/IconLabelList"/>
    <dgm:cxn modelId="{C527F5F3-85FE-4B3A-AA76-AAE503C251FE}" type="presParOf" srcId="{1828D051-393A-429F-85B6-9D3D6F83296B}" destId="{96AD1FA5-C9FA-4CA6-A5BD-63CFA9A5956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9CB227-6A2E-4521-8533-C516BD8691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13CF96C-11BC-40DC-9EB7-04113025B180}">
      <dgm:prSet/>
      <dgm:spPr/>
      <dgm:t>
        <a:bodyPr/>
        <a:lstStyle/>
        <a:p>
          <a:r>
            <a:rPr lang="en-US"/>
            <a:t>CNN-LSTM model:-</a:t>
          </a:r>
        </a:p>
      </dgm:t>
    </dgm:pt>
    <dgm:pt modelId="{F472A5FC-C988-46D1-AC7E-B1150694FE06}" type="parTrans" cxnId="{6A2DDBA5-05E5-498B-9F19-84CFCD745273}">
      <dgm:prSet/>
      <dgm:spPr/>
      <dgm:t>
        <a:bodyPr/>
        <a:lstStyle/>
        <a:p>
          <a:endParaRPr lang="en-US"/>
        </a:p>
      </dgm:t>
    </dgm:pt>
    <dgm:pt modelId="{21D17F14-C3A6-4622-A781-EF4DD675C17B}" type="sibTrans" cxnId="{6A2DDBA5-05E5-498B-9F19-84CFCD745273}">
      <dgm:prSet/>
      <dgm:spPr/>
      <dgm:t>
        <a:bodyPr/>
        <a:lstStyle/>
        <a:p>
          <a:endParaRPr lang="en-US"/>
        </a:p>
      </dgm:t>
    </dgm:pt>
    <dgm:pt modelId="{F3D6355F-6653-45D7-95E8-E512314B6394}">
      <dgm:prSet/>
      <dgm:spPr/>
      <dgm:t>
        <a:bodyPr/>
        <a:lstStyle/>
        <a:p>
          <a:r>
            <a:rPr lang="en-US"/>
            <a:t>Corr-0.89 </a:t>
          </a:r>
        </a:p>
      </dgm:t>
    </dgm:pt>
    <dgm:pt modelId="{046D8BDB-7D66-4BEB-8A98-1561B267DF96}" type="parTrans" cxnId="{598BEA21-1CDB-4B90-873A-131E1A69FC53}">
      <dgm:prSet/>
      <dgm:spPr/>
      <dgm:t>
        <a:bodyPr/>
        <a:lstStyle/>
        <a:p>
          <a:endParaRPr lang="en-US"/>
        </a:p>
      </dgm:t>
    </dgm:pt>
    <dgm:pt modelId="{0A1DF3F3-C0DE-4177-BD1C-8330D4AD835C}" type="sibTrans" cxnId="{598BEA21-1CDB-4B90-873A-131E1A69FC53}">
      <dgm:prSet/>
      <dgm:spPr/>
      <dgm:t>
        <a:bodyPr/>
        <a:lstStyle/>
        <a:p>
          <a:endParaRPr lang="en-US"/>
        </a:p>
      </dgm:t>
    </dgm:pt>
    <dgm:pt modelId="{18EF025C-0E13-40AF-9129-E6A9258A8AB4}">
      <dgm:prSet/>
      <dgm:spPr/>
      <dgm:t>
        <a:bodyPr/>
        <a:lstStyle/>
        <a:p>
          <a:r>
            <a:rPr lang="en-US"/>
            <a:t>RMSE-8.9</a:t>
          </a:r>
        </a:p>
      </dgm:t>
    </dgm:pt>
    <dgm:pt modelId="{6F9E784A-39BD-4408-B8FB-F61CCB16E7CF}" type="parTrans" cxnId="{423A4409-8F31-4AC2-8DD1-8252AF38B049}">
      <dgm:prSet/>
      <dgm:spPr/>
      <dgm:t>
        <a:bodyPr/>
        <a:lstStyle/>
        <a:p>
          <a:endParaRPr lang="en-US"/>
        </a:p>
      </dgm:t>
    </dgm:pt>
    <dgm:pt modelId="{D8C34F36-D402-46DA-8F13-99D85ABAC3D8}" type="sibTrans" cxnId="{423A4409-8F31-4AC2-8DD1-8252AF38B049}">
      <dgm:prSet/>
      <dgm:spPr/>
      <dgm:t>
        <a:bodyPr/>
        <a:lstStyle/>
        <a:p>
          <a:endParaRPr lang="en-US"/>
        </a:p>
      </dgm:t>
    </dgm:pt>
    <dgm:pt modelId="{1DE8F336-4D8C-4686-A331-BDA06D91CBEC}" type="pres">
      <dgm:prSet presAssocID="{759CB227-6A2E-4521-8533-C516BD8691F0}" presName="root" presStyleCnt="0">
        <dgm:presLayoutVars>
          <dgm:dir/>
          <dgm:resizeHandles val="exact"/>
        </dgm:presLayoutVars>
      </dgm:prSet>
      <dgm:spPr/>
    </dgm:pt>
    <dgm:pt modelId="{5373A935-5913-440C-9067-6498A843FB26}" type="pres">
      <dgm:prSet presAssocID="{613CF96C-11BC-40DC-9EB7-04113025B180}" presName="compNode" presStyleCnt="0"/>
      <dgm:spPr/>
    </dgm:pt>
    <dgm:pt modelId="{657F66E2-3E18-4C2D-8588-124D2426463A}" type="pres">
      <dgm:prSet presAssocID="{613CF96C-11BC-40DC-9EB7-04113025B1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vision"/>
        </a:ext>
      </dgm:extLst>
    </dgm:pt>
    <dgm:pt modelId="{35C838FE-1175-4403-A1E5-3114F1455BE2}" type="pres">
      <dgm:prSet presAssocID="{613CF96C-11BC-40DC-9EB7-04113025B180}" presName="spaceRect" presStyleCnt="0"/>
      <dgm:spPr/>
    </dgm:pt>
    <dgm:pt modelId="{9AAA475E-AF41-469D-B757-563F206E7354}" type="pres">
      <dgm:prSet presAssocID="{613CF96C-11BC-40DC-9EB7-04113025B180}" presName="textRect" presStyleLbl="revTx" presStyleIdx="0" presStyleCnt="3">
        <dgm:presLayoutVars>
          <dgm:chMax val="1"/>
          <dgm:chPref val="1"/>
        </dgm:presLayoutVars>
      </dgm:prSet>
      <dgm:spPr/>
    </dgm:pt>
    <dgm:pt modelId="{47A454A9-85B5-4BE0-9E6F-E45251FE6CE0}" type="pres">
      <dgm:prSet presAssocID="{21D17F14-C3A6-4622-A781-EF4DD675C17B}" presName="sibTrans" presStyleCnt="0"/>
      <dgm:spPr/>
    </dgm:pt>
    <dgm:pt modelId="{96100B3D-FF50-4C1B-896C-1DBC314BBE16}" type="pres">
      <dgm:prSet presAssocID="{F3D6355F-6653-45D7-95E8-E512314B6394}" presName="compNode" presStyleCnt="0"/>
      <dgm:spPr/>
    </dgm:pt>
    <dgm:pt modelId="{9A58860C-E12A-4FD5-95D2-DF7A07CCD367}" type="pres">
      <dgm:prSet presAssocID="{F3D6355F-6653-45D7-95E8-E512314B63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ter"/>
        </a:ext>
      </dgm:extLst>
    </dgm:pt>
    <dgm:pt modelId="{3EE3E4E4-8BB6-4D3A-9174-D129E470605E}" type="pres">
      <dgm:prSet presAssocID="{F3D6355F-6653-45D7-95E8-E512314B6394}" presName="spaceRect" presStyleCnt="0"/>
      <dgm:spPr/>
    </dgm:pt>
    <dgm:pt modelId="{DB5ECA1D-F879-48BF-92B5-47A012738094}" type="pres">
      <dgm:prSet presAssocID="{F3D6355F-6653-45D7-95E8-E512314B6394}" presName="textRect" presStyleLbl="revTx" presStyleIdx="1" presStyleCnt="3">
        <dgm:presLayoutVars>
          <dgm:chMax val="1"/>
          <dgm:chPref val="1"/>
        </dgm:presLayoutVars>
      </dgm:prSet>
      <dgm:spPr/>
    </dgm:pt>
    <dgm:pt modelId="{A61DF9E0-007F-47DD-88E8-CAA993E03DAE}" type="pres">
      <dgm:prSet presAssocID="{0A1DF3F3-C0DE-4177-BD1C-8330D4AD835C}" presName="sibTrans" presStyleCnt="0"/>
      <dgm:spPr/>
    </dgm:pt>
    <dgm:pt modelId="{8503DA22-C863-4996-9469-3952866CBBBC}" type="pres">
      <dgm:prSet presAssocID="{18EF025C-0E13-40AF-9129-E6A9258A8AB4}" presName="compNode" presStyleCnt="0"/>
      <dgm:spPr/>
    </dgm:pt>
    <dgm:pt modelId="{33C057E3-EC7C-43F9-A76C-EB58F81B45D0}" type="pres">
      <dgm:prSet presAssocID="{18EF025C-0E13-40AF-9129-E6A9258A8A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5954F4F-64D8-4FD2-B7A5-3DF12DACB65C}" type="pres">
      <dgm:prSet presAssocID="{18EF025C-0E13-40AF-9129-E6A9258A8AB4}" presName="spaceRect" presStyleCnt="0"/>
      <dgm:spPr/>
    </dgm:pt>
    <dgm:pt modelId="{00A46161-5B8C-4D41-997D-781842E0F0DF}" type="pres">
      <dgm:prSet presAssocID="{18EF025C-0E13-40AF-9129-E6A9258A8AB4}" presName="textRect" presStyleLbl="revTx" presStyleIdx="2" presStyleCnt="3">
        <dgm:presLayoutVars>
          <dgm:chMax val="1"/>
          <dgm:chPref val="1"/>
        </dgm:presLayoutVars>
      </dgm:prSet>
      <dgm:spPr/>
    </dgm:pt>
  </dgm:ptLst>
  <dgm:cxnLst>
    <dgm:cxn modelId="{423A4409-8F31-4AC2-8DD1-8252AF38B049}" srcId="{759CB227-6A2E-4521-8533-C516BD8691F0}" destId="{18EF025C-0E13-40AF-9129-E6A9258A8AB4}" srcOrd="2" destOrd="0" parTransId="{6F9E784A-39BD-4408-B8FB-F61CCB16E7CF}" sibTransId="{D8C34F36-D402-46DA-8F13-99D85ABAC3D8}"/>
    <dgm:cxn modelId="{0F804918-DA88-4A62-8DAB-65FC4B64BFAD}" type="presOf" srcId="{759CB227-6A2E-4521-8533-C516BD8691F0}" destId="{1DE8F336-4D8C-4686-A331-BDA06D91CBEC}" srcOrd="0" destOrd="0" presId="urn:microsoft.com/office/officeart/2018/2/layout/IconLabelList"/>
    <dgm:cxn modelId="{598BEA21-1CDB-4B90-873A-131E1A69FC53}" srcId="{759CB227-6A2E-4521-8533-C516BD8691F0}" destId="{F3D6355F-6653-45D7-95E8-E512314B6394}" srcOrd="1" destOrd="0" parTransId="{046D8BDB-7D66-4BEB-8A98-1561B267DF96}" sibTransId="{0A1DF3F3-C0DE-4177-BD1C-8330D4AD835C}"/>
    <dgm:cxn modelId="{FB57063D-9B24-4F1A-A3E4-1715777863C4}" type="presOf" srcId="{F3D6355F-6653-45D7-95E8-E512314B6394}" destId="{DB5ECA1D-F879-48BF-92B5-47A012738094}" srcOrd="0" destOrd="0" presId="urn:microsoft.com/office/officeart/2018/2/layout/IconLabelList"/>
    <dgm:cxn modelId="{5A4E5FA2-DEB2-4858-ACF8-48F0C8437E23}" type="presOf" srcId="{613CF96C-11BC-40DC-9EB7-04113025B180}" destId="{9AAA475E-AF41-469D-B757-563F206E7354}" srcOrd="0" destOrd="0" presId="urn:microsoft.com/office/officeart/2018/2/layout/IconLabelList"/>
    <dgm:cxn modelId="{6A2DDBA5-05E5-498B-9F19-84CFCD745273}" srcId="{759CB227-6A2E-4521-8533-C516BD8691F0}" destId="{613CF96C-11BC-40DC-9EB7-04113025B180}" srcOrd="0" destOrd="0" parTransId="{F472A5FC-C988-46D1-AC7E-B1150694FE06}" sibTransId="{21D17F14-C3A6-4622-A781-EF4DD675C17B}"/>
    <dgm:cxn modelId="{2B177BF8-FBBF-42C0-9E7C-4E3FF0782A39}" type="presOf" srcId="{18EF025C-0E13-40AF-9129-E6A9258A8AB4}" destId="{00A46161-5B8C-4D41-997D-781842E0F0DF}" srcOrd="0" destOrd="0" presId="urn:microsoft.com/office/officeart/2018/2/layout/IconLabelList"/>
    <dgm:cxn modelId="{ADB0DBC7-DBDC-4FAC-A6E8-A66C12BD99D4}" type="presParOf" srcId="{1DE8F336-4D8C-4686-A331-BDA06D91CBEC}" destId="{5373A935-5913-440C-9067-6498A843FB26}" srcOrd="0" destOrd="0" presId="urn:microsoft.com/office/officeart/2018/2/layout/IconLabelList"/>
    <dgm:cxn modelId="{09FE4209-4EE2-4705-81D3-491718CEEC2C}" type="presParOf" srcId="{5373A935-5913-440C-9067-6498A843FB26}" destId="{657F66E2-3E18-4C2D-8588-124D2426463A}" srcOrd="0" destOrd="0" presId="urn:microsoft.com/office/officeart/2018/2/layout/IconLabelList"/>
    <dgm:cxn modelId="{E17BC17A-265E-4913-8F6C-3DF80B6EDE29}" type="presParOf" srcId="{5373A935-5913-440C-9067-6498A843FB26}" destId="{35C838FE-1175-4403-A1E5-3114F1455BE2}" srcOrd="1" destOrd="0" presId="urn:microsoft.com/office/officeart/2018/2/layout/IconLabelList"/>
    <dgm:cxn modelId="{EF0CF4E6-F8C1-4D2B-9DA9-9FCEB239240A}" type="presParOf" srcId="{5373A935-5913-440C-9067-6498A843FB26}" destId="{9AAA475E-AF41-469D-B757-563F206E7354}" srcOrd="2" destOrd="0" presId="urn:microsoft.com/office/officeart/2018/2/layout/IconLabelList"/>
    <dgm:cxn modelId="{956F2B00-2486-4CB3-8488-5DD1525004E7}" type="presParOf" srcId="{1DE8F336-4D8C-4686-A331-BDA06D91CBEC}" destId="{47A454A9-85B5-4BE0-9E6F-E45251FE6CE0}" srcOrd="1" destOrd="0" presId="urn:microsoft.com/office/officeart/2018/2/layout/IconLabelList"/>
    <dgm:cxn modelId="{0253B704-ADAE-4304-8254-9143DB47E627}" type="presParOf" srcId="{1DE8F336-4D8C-4686-A331-BDA06D91CBEC}" destId="{96100B3D-FF50-4C1B-896C-1DBC314BBE16}" srcOrd="2" destOrd="0" presId="urn:microsoft.com/office/officeart/2018/2/layout/IconLabelList"/>
    <dgm:cxn modelId="{6071177F-352C-4686-AA53-D84528698284}" type="presParOf" srcId="{96100B3D-FF50-4C1B-896C-1DBC314BBE16}" destId="{9A58860C-E12A-4FD5-95D2-DF7A07CCD367}" srcOrd="0" destOrd="0" presId="urn:microsoft.com/office/officeart/2018/2/layout/IconLabelList"/>
    <dgm:cxn modelId="{DE8733BD-8F4B-4E80-8CC2-C95CD5C73D2B}" type="presParOf" srcId="{96100B3D-FF50-4C1B-896C-1DBC314BBE16}" destId="{3EE3E4E4-8BB6-4D3A-9174-D129E470605E}" srcOrd="1" destOrd="0" presId="urn:microsoft.com/office/officeart/2018/2/layout/IconLabelList"/>
    <dgm:cxn modelId="{ABD70FE6-5933-4B0C-817E-76E19E69C283}" type="presParOf" srcId="{96100B3D-FF50-4C1B-896C-1DBC314BBE16}" destId="{DB5ECA1D-F879-48BF-92B5-47A012738094}" srcOrd="2" destOrd="0" presId="urn:microsoft.com/office/officeart/2018/2/layout/IconLabelList"/>
    <dgm:cxn modelId="{B5674A34-F0F9-4BC7-B595-9E198EA7CD5F}" type="presParOf" srcId="{1DE8F336-4D8C-4686-A331-BDA06D91CBEC}" destId="{A61DF9E0-007F-47DD-88E8-CAA993E03DAE}" srcOrd="3" destOrd="0" presId="urn:microsoft.com/office/officeart/2018/2/layout/IconLabelList"/>
    <dgm:cxn modelId="{667A2CC6-1245-4657-9DDF-A3F4208F0185}" type="presParOf" srcId="{1DE8F336-4D8C-4686-A331-BDA06D91CBEC}" destId="{8503DA22-C863-4996-9469-3952866CBBBC}" srcOrd="4" destOrd="0" presId="urn:microsoft.com/office/officeart/2018/2/layout/IconLabelList"/>
    <dgm:cxn modelId="{51AA37C9-2A78-4A0E-B938-E2D6185ACA60}" type="presParOf" srcId="{8503DA22-C863-4996-9469-3952866CBBBC}" destId="{33C057E3-EC7C-43F9-A76C-EB58F81B45D0}" srcOrd="0" destOrd="0" presId="urn:microsoft.com/office/officeart/2018/2/layout/IconLabelList"/>
    <dgm:cxn modelId="{8AC6D945-C50A-4489-97E2-EA99A9C052A9}" type="presParOf" srcId="{8503DA22-C863-4996-9469-3952866CBBBC}" destId="{45954F4F-64D8-4FD2-B7A5-3DF12DACB65C}" srcOrd="1" destOrd="0" presId="urn:microsoft.com/office/officeart/2018/2/layout/IconLabelList"/>
    <dgm:cxn modelId="{57E7DF41-F040-4031-91BE-E97B8E39C43D}" type="presParOf" srcId="{8503DA22-C863-4996-9469-3952866CBBBC}" destId="{00A46161-5B8C-4D41-997D-781842E0F0D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B5194F-E074-4805-9F54-150A6063A26F}"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094E4611-E26C-4FD9-9B09-61D5A3C2D6BC}">
      <dgm:prSet/>
      <dgm:spPr/>
      <dgm:t>
        <a:bodyPr/>
        <a:lstStyle/>
        <a:p>
          <a:pPr>
            <a:defRPr cap="all"/>
          </a:pPr>
          <a:r>
            <a:rPr lang="en-US"/>
            <a:t>Coff-0.95</a:t>
          </a:r>
        </a:p>
      </dgm:t>
    </dgm:pt>
    <dgm:pt modelId="{AD1BE9CB-C06D-4427-9B26-17B4C7AAE9B9}" type="parTrans" cxnId="{98CB5A0E-AF33-46C9-B4D0-5D703B8A9621}">
      <dgm:prSet/>
      <dgm:spPr/>
      <dgm:t>
        <a:bodyPr/>
        <a:lstStyle/>
        <a:p>
          <a:endParaRPr lang="en-US"/>
        </a:p>
      </dgm:t>
    </dgm:pt>
    <dgm:pt modelId="{2DD28997-64AE-453C-AD35-D5AAD918B3C7}" type="sibTrans" cxnId="{98CB5A0E-AF33-46C9-B4D0-5D703B8A9621}">
      <dgm:prSet/>
      <dgm:spPr/>
      <dgm:t>
        <a:bodyPr/>
        <a:lstStyle/>
        <a:p>
          <a:endParaRPr lang="en-US"/>
        </a:p>
      </dgm:t>
    </dgm:pt>
    <dgm:pt modelId="{81C6FD3F-C8B3-428C-8337-A00A312CA73D}">
      <dgm:prSet/>
      <dgm:spPr/>
      <dgm:t>
        <a:bodyPr/>
        <a:lstStyle/>
        <a:p>
          <a:pPr>
            <a:defRPr cap="all"/>
          </a:pPr>
          <a:r>
            <a:rPr lang="en-US"/>
            <a:t>RMSE-5.3</a:t>
          </a:r>
        </a:p>
      </dgm:t>
    </dgm:pt>
    <dgm:pt modelId="{33EC95A9-324B-46D9-8A8A-D6AA13EA8CB0}" type="parTrans" cxnId="{CE7E3736-5500-4D13-A90C-83EFFBCBE827}">
      <dgm:prSet/>
      <dgm:spPr/>
      <dgm:t>
        <a:bodyPr/>
        <a:lstStyle/>
        <a:p>
          <a:endParaRPr lang="en-US"/>
        </a:p>
      </dgm:t>
    </dgm:pt>
    <dgm:pt modelId="{73DB6C67-C917-4FF1-905F-13B4D38C5104}" type="sibTrans" cxnId="{CE7E3736-5500-4D13-A90C-83EFFBCBE827}">
      <dgm:prSet/>
      <dgm:spPr/>
      <dgm:t>
        <a:bodyPr/>
        <a:lstStyle/>
        <a:p>
          <a:endParaRPr lang="en-US"/>
        </a:p>
      </dgm:t>
    </dgm:pt>
    <dgm:pt modelId="{84FD3056-D080-42DA-BE1E-FE4E3BC53730}" type="pres">
      <dgm:prSet presAssocID="{0BB5194F-E074-4805-9F54-150A6063A26F}" presName="root" presStyleCnt="0">
        <dgm:presLayoutVars>
          <dgm:dir/>
          <dgm:resizeHandles val="exact"/>
        </dgm:presLayoutVars>
      </dgm:prSet>
      <dgm:spPr/>
    </dgm:pt>
    <dgm:pt modelId="{B8372FD3-9648-4F50-939F-4DC018B1C7A5}" type="pres">
      <dgm:prSet presAssocID="{094E4611-E26C-4FD9-9B09-61D5A3C2D6BC}" presName="compNode" presStyleCnt="0"/>
      <dgm:spPr/>
    </dgm:pt>
    <dgm:pt modelId="{DCE0893B-3375-47A3-BCB4-F45B782F3C80}" type="pres">
      <dgm:prSet presAssocID="{094E4611-E26C-4FD9-9B09-61D5A3C2D6BC}" presName="iconBgRect" presStyleLbl="bgShp" presStyleIdx="0" presStyleCnt="2"/>
      <dgm:spPr/>
    </dgm:pt>
    <dgm:pt modelId="{0D996BD2-E1C6-40A4-850D-93D61A0E9BC4}" type="pres">
      <dgm:prSet presAssocID="{094E4611-E26C-4FD9-9B09-61D5A3C2D6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D2E0BB7E-2263-4D92-9695-40D7CEFE2AEA}" type="pres">
      <dgm:prSet presAssocID="{094E4611-E26C-4FD9-9B09-61D5A3C2D6BC}" presName="spaceRect" presStyleCnt="0"/>
      <dgm:spPr/>
    </dgm:pt>
    <dgm:pt modelId="{09A97DC7-1599-407A-8D87-937CF7648A3A}" type="pres">
      <dgm:prSet presAssocID="{094E4611-E26C-4FD9-9B09-61D5A3C2D6BC}" presName="textRect" presStyleLbl="revTx" presStyleIdx="0" presStyleCnt="2">
        <dgm:presLayoutVars>
          <dgm:chMax val="1"/>
          <dgm:chPref val="1"/>
        </dgm:presLayoutVars>
      </dgm:prSet>
      <dgm:spPr/>
    </dgm:pt>
    <dgm:pt modelId="{8D22FEB8-7D72-423E-86FE-4C16E37FF197}" type="pres">
      <dgm:prSet presAssocID="{2DD28997-64AE-453C-AD35-D5AAD918B3C7}" presName="sibTrans" presStyleCnt="0"/>
      <dgm:spPr/>
    </dgm:pt>
    <dgm:pt modelId="{FF417443-8A57-4577-9D14-B04A0C6A9D98}" type="pres">
      <dgm:prSet presAssocID="{81C6FD3F-C8B3-428C-8337-A00A312CA73D}" presName="compNode" presStyleCnt="0"/>
      <dgm:spPr/>
    </dgm:pt>
    <dgm:pt modelId="{6CF058E3-D34E-471D-A32D-F27A64390E90}" type="pres">
      <dgm:prSet presAssocID="{81C6FD3F-C8B3-428C-8337-A00A312CA73D}" presName="iconBgRect" presStyleLbl="bgShp" presStyleIdx="1" presStyleCnt="2"/>
      <dgm:spPr/>
    </dgm:pt>
    <dgm:pt modelId="{B8DD53BE-D870-420A-A9F3-8A058B1CABAC}" type="pres">
      <dgm:prSet presAssocID="{81C6FD3F-C8B3-428C-8337-A00A312CA7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037D97B-E1F9-4D38-B9A2-7E0BB8E873B6}" type="pres">
      <dgm:prSet presAssocID="{81C6FD3F-C8B3-428C-8337-A00A312CA73D}" presName="spaceRect" presStyleCnt="0"/>
      <dgm:spPr/>
    </dgm:pt>
    <dgm:pt modelId="{E14F5B29-CEC5-46FD-8482-71059FB8A242}" type="pres">
      <dgm:prSet presAssocID="{81C6FD3F-C8B3-428C-8337-A00A312CA73D}" presName="textRect" presStyleLbl="revTx" presStyleIdx="1" presStyleCnt="2">
        <dgm:presLayoutVars>
          <dgm:chMax val="1"/>
          <dgm:chPref val="1"/>
        </dgm:presLayoutVars>
      </dgm:prSet>
      <dgm:spPr/>
    </dgm:pt>
  </dgm:ptLst>
  <dgm:cxnLst>
    <dgm:cxn modelId="{98CB5A0E-AF33-46C9-B4D0-5D703B8A9621}" srcId="{0BB5194F-E074-4805-9F54-150A6063A26F}" destId="{094E4611-E26C-4FD9-9B09-61D5A3C2D6BC}" srcOrd="0" destOrd="0" parTransId="{AD1BE9CB-C06D-4427-9B26-17B4C7AAE9B9}" sibTransId="{2DD28997-64AE-453C-AD35-D5AAD918B3C7}"/>
    <dgm:cxn modelId="{40FDD52F-64DF-43C5-B024-FBABA029735E}" type="presOf" srcId="{0BB5194F-E074-4805-9F54-150A6063A26F}" destId="{84FD3056-D080-42DA-BE1E-FE4E3BC53730}" srcOrd="0" destOrd="0" presId="urn:microsoft.com/office/officeart/2018/5/layout/IconCircleLabelList"/>
    <dgm:cxn modelId="{CE7E3736-5500-4D13-A90C-83EFFBCBE827}" srcId="{0BB5194F-E074-4805-9F54-150A6063A26F}" destId="{81C6FD3F-C8B3-428C-8337-A00A312CA73D}" srcOrd="1" destOrd="0" parTransId="{33EC95A9-324B-46D9-8A8A-D6AA13EA8CB0}" sibTransId="{73DB6C67-C917-4FF1-905F-13B4D38C5104}"/>
    <dgm:cxn modelId="{CA52C85B-611A-4FFB-A96B-B043075F3C01}" type="presOf" srcId="{81C6FD3F-C8B3-428C-8337-A00A312CA73D}" destId="{E14F5B29-CEC5-46FD-8482-71059FB8A242}" srcOrd="0" destOrd="0" presId="urn:microsoft.com/office/officeart/2018/5/layout/IconCircleLabelList"/>
    <dgm:cxn modelId="{0A970D6D-9A0B-43AB-B60A-E103BFB7CAB7}" type="presOf" srcId="{094E4611-E26C-4FD9-9B09-61D5A3C2D6BC}" destId="{09A97DC7-1599-407A-8D87-937CF7648A3A}" srcOrd="0" destOrd="0" presId="urn:microsoft.com/office/officeart/2018/5/layout/IconCircleLabelList"/>
    <dgm:cxn modelId="{193E2860-C578-491D-AA91-0B3F5803E00C}" type="presParOf" srcId="{84FD3056-D080-42DA-BE1E-FE4E3BC53730}" destId="{B8372FD3-9648-4F50-939F-4DC018B1C7A5}" srcOrd="0" destOrd="0" presId="urn:microsoft.com/office/officeart/2018/5/layout/IconCircleLabelList"/>
    <dgm:cxn modelId="{2C5EBC7D-1382-451F-B15A-C64C9096584E}" type="presParOf" srcId="{B8372FD3-9648-4F50-939F-4DC018B1C7A5}" destId="{DCE0893B-3375-47A3-BCB4-F45B782F3C80}" srcOrd="0" destOrd="0" presId="urn:microsoft.com/office/officeart/2018/5/layout/IconCircleLabelList"/>
    <dgm:cxn modelId="{CFA8ED83-C08D-4CFA-BD9B-08B852A2985C}" type="presParOf" srcId="{B8372FD3-9648-4F50-939F-4DC018B1C7A5}" destId="{0D996BD2-E1C6-40A4-850D-93D61A0E9BC4}" srcOrd="1" destOrd="0" presId="urn:microsoft.com/office/officeart/2018/5/layout/IconCircleLabelList"/>
    <dgm:cxn modelId="{96942FFB-22AB-49D1-A98C-D9CA12D09CF8}" type="presParOf" srcId="{B8372FD3-9648-4F50-939F-4DC018B1C7A5}" destId="{D2E0BB7E-2263-4D92-9695-40D7CEFE2AEA}" srcOrd="2" destOrd="0" presId="urn:microsoft.com/office/officeart/2018/5/layout/IconCircleLabelList"/>
    <dgm:cxn modelId="{034008FD-E3A5-434E-B7CA-8207275DA8E5}" type="presParOf" srcId="{B8372FD3-9648-4F50-939F-4DC018B1C7A5}" destId="{09A97DC7-1599-407A-8D87-937CF7648A3A}" srcOrd="3" destOrd="0" presId="urn:microsoft.com/office/officeart/2018/5/layout/IconCircleLabelList"/>
    <dgm:cxn modelId="{7B248E66-55AB-479C-81C0-A44B2F4D1B9C}" type="presParOf" srcId="{84FD3056-D080-42DA-BE1E-FE4E3BC53730}" destId="{8D22FEB8-7D72-423E-86FE-4C16E37FF197}" srcOrd="1" destOrd="0" presId="urn:microsoft.com/office/officeart/2018/5/layout/IconCircleLabelList"/>
    <dgm:cxn modelId="{BA327D0C-9B71-4DB8-950D-D55B51232599}" type="presParOf" srcId="{84FD3056-D080-42DA-BE1E-FE4E3BC53730}" destId="{FF417443-8A57-4577-9D14-B04A0C6A9D98}" srcOrd="2" destOrd="0" presId="urn:microsoft.com/office/officeart/2018/5/layout/IconCircleLabelList"/>
    <dgm:cxn modelId="{55C4295F-29DE-4AD7-8C27-12246DFB5D5B}" type="presParOf" srcId="{FF417443-8A57-4577-9D14-B04A0C6A9D98}" destId="{6CF058E3-D34E-471D-A32D-F27A64390E90}" srcOrd="0" destOrd="0" presId="urn:microsoft.com/office/officeart/2018/5/layout/IconCircleLabelList"/>
    <dgm:cxn modelId="{ECA5314E-B87C-4CE7-8187-3BD498AF7238}" type="presParOf" srcId="{FF417443-8A57-4577-9D14-B04A0C6A9D98}" destId="{B8DD53BE-D870-420A-A9F3-8A058B1CABAC}" srcOrd="1" destOrd="0" presId="urn:microsoft.com/office/officeart/2018/5/layout/IconCircleLabelList"/>
    <dgm:cxn modelId="{241D605D-4ADA-4E92-A2E7-0DE8B8C0F0A5}" type="presParOf" srcId="{FF417443-8A57-4577-9D14-B04A0C6A9D98}" destId="{C037D97B-E1F9-4D38-B9A2-7E0BB8E873B6}" srcOrd="2" destOrd="0" presId="urn:microsoft.com/office/officeart/2018/5/layout/IconCircleLabelList"/>
    <dgm:cxn modelId="{5C80CFC5-8727-4329-9004-1EEBA4DD1C3F}" type="presParOf" srcId="{FF417443-8A57-4577-9D14-B04A0C6A9D98}" destId="{E14F5B29-CEC5-46FD-8482-71059FB8A24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53E33-D790-438D-9052-D11229A8F5B7}">
      <dsp:nvSpPr>
        <dsp:cNvPr id="0" name=""/>
        <dsp:cNvSpPr/>
      </dsp:nvSpPr>
      <dsp:spPr>
        <a:xfrm>
          <a:off x="1745813" y="40721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B6807C-54EE-4A21-9EDC-0A29FECFCC26}">
      <dsp:nvSpPr>
        <dsp:cNvPr id="0" name=""/>
        <dsp:cNvSpPr/>
      </dsp:nvSpPr>
      <dsp:spPr>
        <a:xfrm>
          <a:off x="557813" y="282134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1)</a:t>
          </a:r>
          <a:r>
            <a:rPr lang="en-US" sz="1900" kern="1200">
              <a:latin typeface="Arial Black"/>
            </a:rPr>
            <a:t>CNN model to reduce features</a:t>
          </a:r>
          <a:endParaRPr lang="en-US" sz="1900" kern="1200"/>
        </a:p>
      </dsp:txBody>
      <dsp:txXfrm>
        <a:off x="557813" y="2821341"/>
        <a:ext cx="4320000" cy="720000"/>
      </dsp:txXfrm>
    </dsp:sp>
    <dsp:sp modelId="{268E5B78-39F2-44DB-B716-D63F6FABE3D6}">
      <dsp:nvSpPr>
        <dsp:cNvPr id="0" name=""/>
        <dsp:cNvSpPr/>
      </dsp:nvSpPr>
      <dsp:spPr>
        <a:xfrm>
          <a:off x="6821813" y="40721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AD1FA5-C9FA-4CA6-A5BD-63CFA9A5956E}">
      <dsp:nvSpPr>
        <dsp:cNvPr id="0" name=""/>
        <dsp:cNvSpPr/>
      </dsp:nvSpPr>
      <dsp:spPr>
        <a:xfrm>
          <a:off x="5633813" y="282134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2)</a:t>
          </a:r>
          <a:r>
            <a:rPr lang="en-US" sz="1900" kern="1200">
              <a:latin typeface="Arial Black"/>
            </a:rPr>
            <a:t>LSTM to have the time methodolgy</a:t>
          </a:r>
          <a:endParaRPr lang="en-US" sz="1900" kern="1200"/>
        </a:p>
      </dsp:txBody>
      <dsp:txXfrm>
        <a:off x="5633813" y="2821341"/>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F66E2-3E18-4C2D-8588-124D2426463A}">
      <dsp:nvSpPr>
        <dsp:cNvPr id="0" name=""/>
        <dsp:cNvSpPr/>
      </dsp:nvSpPr>
      <dsp:spPr>
        <a:xfrm>
          <a:off x="923252" y="746821"/>
          <a:ext cx="983403" cy="9834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AA475E-AF41-469D-B757-563F206E7354}">
      <dsp:nvSpPr>
        <dsp:cNvPr id="0" name=""/>
        <dsp:cNvSpPr/>
      </dsp:nvSpPr>
      <dsp:spPr>
        <a:xfrm>
          <a:off x="322283" y="2030876"/>
          <a:ext cx="218534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CNN-LSTM model:-</a:t>
          </a:r>
        </a:p>
      </dsp:txBody>
      <dsp:txXfrm>
        <a:off x="322283" y="2030876"/>
        <a:ext cx="2185341" cy="720000"/>
      </dsp:txXfrm>
    </dsp:sp>
    <dsp:sp modelId="{9A58860C-E12A-4FD5-95D2-DF7A07CCD367}">
      <dsp:nvSpPr>
        <dsp:cNvPr id="0" name=""/>
        <dsp:cNvSpPr/>
      </dsp:nvSpPr>
      <dsp:spPr>
        <a:xfrm>
          <a:off x="3491028" y="746821"/>
          <a:ext cx="983403" cy="983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5ECA1D-F879-48BF-92B5-47A012738094}">
      <dsp:nvSpPr>
        <dsp:cNvPr id="0" name=""/>
        <dsp:cNvSpPr/>
      </dsp:nvSpPr>
      <dsp:spPr>
        <a:xfrm>
          <a:off x="2890059" y="2030876"/>
          <a:ext cx="218534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Corr-0.89 </a:t>
          </a:r>
        </a:p>
      </dsp:txBody>
      <dsp:txXfrm>
        <a:off x="2890059" y="2030876"/>
        <a:ext cx="2185341" cy="720000"/>
      </dsp:txXfrm>
    </dsp:sp>
    <dsp:sp modelId="{33C057E3-EC7C-43F9-A76C-EB58F81B45D0}">
      <dsp:nvSpPr>
        <dsp:cNvPr id="0" name=""/>
        <dsp:cNvSpPr/>
      </dsp:nvSpPr>
      <dsp:spPr>
        <a:xfrm>
          <a:off x="6058804" y="746821"/>
          <a:ext cx="983403" cy="9834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A46161-5B8C-4D41-997D-781842E0F0DF}">
      <dsp:nvSpPr>
        <dsp:cNvPr id="0" name=""/>
        <dsp:cNvSpPr/>
      </dsp:nvSpPr>
      <dsp:spPr>
        <a:xfrm>
          <a:off x="5457835" y="2030876"/>
          <a:ext cx="218534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RMSE-8.9</a:t>
          </a:r>
        </a:p>
      </dsp:txBody>
      <dsp:txXfrm>
        <a:off x="5457835" y="2030876"/>
        <a:ext cx="2185341"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E0893B-3375-47A3-BCB4-F45B782F3C80}">
      <dsp:nvSpPr>
        <dsp:cNvPr id="0" name=""/>
        <dsp:cNvSpPr/>
      </dsp:nvSpPr>
      <dsp:spPr>
        <a:xfrm>
          <a:off x="920339" y="16348"/>
          <a:ext cx="2093062" cy="209306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996BD2-E1C6-40A4-850D-93D61A0E9BC4}">
      <dsp:nvSpPr>
        <dsp:cNvPr id="0" name=""/>
        <dsp:cNvSpPr/>
      </dsp:nvSpPr>
      <dsp:spPr>
        <a:xfrm>
          <a:off x="1366401" y="462411"/>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A97DC7-1599-407A-8D87-937CF7648A3A}">
      <dsp:nvSpPr>
        <dsp:cNvPr id="0" name=""/>
        <dsp:cNvSpPr/>
      </dsp:nvSpPr>
      <dsp:spPr>
        <a:xfrm>
          <a:off x="251245" y="2761349"/>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11350">
            <a:lnSpc>
              <a:spcPct val="90000"/>
            </a:lnSpc>
            <a:spcBef>
              <a:spcPct val="0"/>
            </a:spcBef>
            <a:spcAft>
              <a:spcPct val="35000"/>
            </a:spcAft>
            <a:buNone/>
            <a:defRPr cap="all"/>
          </a:pPr>
          <a:r>
            <a:rPr lang="en-US" sz="4300" kern="1200"/>
            <a:t>Coff-0.95</a:t>
          </a:r>
        </a:p>
      </dsp:txBody>
      <dsp:txXfrm>
        <a:off x="251245" y="2761349"/>
        <a:ext cx="3431250" cy="720000"/>
      </dsp:txXfrm>
    </dsp:sp>
    <dsp:sp modelId="{6CF058E3-D34E-471D-A32D-F27A64390E90}">
      <dsp:nvSpPr>
        <dsp:cNvPr id="0" name=""/>
        <dsp:cNvSpPr/>
      </dsp:nvSpPr>
      <dsp:spPr>
        <a:xfrm>
          <a:off x="4952058" y="16348"/>
          <a:ext cx="2093062" cy="209306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DD53BE-D870-420A-A9F3-8A058B1CABAC}">
      <dsp:nvSpPr>
        <dsp:cNvPr id="0" name=""/>
        <dsp:cNvSpPr/>
      </dsp:nvSpPr>
      <dsp:spPr>
        <a:xfrm>
          <a:off x="5398120" y="462411"/>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4F5B29-CEC5-46FD-8482-71059FB8A242}">
      <dsp:nvSpPr>
        <dsp:cNvPr id="0" name=""/>
        <dsp:cNvSpPr/>
      </dsp:nvSpPr>
      <dsp:spPr>
        <a:xfrm>
          <a:off x="4282964" y="2761349"/>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11350">
            <a:lnSpc>
              <a:spcPct val="90000"/>
            </a:lnSpc>
            <a:spcBef>
              <a:spcPct val="0"/>
            </a:spcBef>
            <a:spcAft>
              <a:spcPct val="35000"/>
            </a:spcAft>
            <a:buNone/>
            <a:defRPr cap="all"/>
          </a:pPr>
          <a:r>
            <a:rPr lang="en-US" sz="4300" kern="1200"/>
            <a:t>RMSE-5.3</a:t>
          </a:r>
        </a:p>
      </dsp:txBody>
      <dsp:txXfrm>
        <a:off x="4282964" y="2761349"/>
        <a:ext cx="343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p:txBody>
          <a:bodyPr anchor="ctr" anchorCtr="0"/>
          <a:lstStyle/>
          <a:p>
            <a:r>
              <a:rPr lang="en-US"/>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add text</a:t>
            </a:r>
          </a:p>
          <a:p>
            <a:pPr lvl="1"/>
            <a:r>
              <a:rPr lang="en-US"/>
              <a:t>Second level</a:t>
            </a:r>
          </a:p>
          <a:p>
            <a:pPr lvl="2"/>
            <a:r>
              <a:rPr lang="en-US"/>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endParaRPr lang="en-US"/>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endParaRPr lang="en-US"/>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hyperlink" Target="https://creativecommons.org/licenses/by-nc-nd/3.0/" TargetMode="External"/><Relationship Id="rId4" Type="http://schemas.openxmlformats.org/officeDocument/2006/relationships/hyperlink" Target="http://www.weightymatters.ca/2012/03/does-your-doctor-know-how-to-take-your.html"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towardsdatascience.com/understanding-neural-networks-what-how-and-why-18ec703ebd3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hyperlink" Target="https://creativecommons.org/licenses/by-nc-nd/3.0/" TargetMode="External"/><Relationship Id="rId4" Type="http://schemas.openxmlformats.org/officeDocument/2006/relationships/hyperlink" Target="http://yougome.tistory.com/61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914401" y="302326"/>
            <a:ext cx="5715000" cy="2476175"/>
          </a:xfrm>
        </p:spPr>
        <p:txBody>
          <a:bodyPr anchor="b">
            <a:normAutofit/>
          </a:bodyPr>
          <a:lstStyle/>
          <a:p>
            <a:r>
              <a:rPr lang="en-US" err="1"/>
              <a:t>PhYSICS</a:t>
            </a:r>
            <a:r>
              <a:rPr lang="en-US"/>
              <a:t> INFORMED</a:t>
            </a:r>
            <a:br>
              <a:rPr lang="en-US"/>
            </a:br>
            <a:r>
              <a:rPr lang="en-US"/>
              <a:t>Machine </a:t>
            </a:r>
            <a:br>
              <a:rPr lang="en-US"/>
            </a:br>
            <a:r>
              <a:rPr lang="en-US"/>
              <a:t>learning</a:t>
            </a:r>
          </a:p>
        </p:txBody>
      </p:sp>
      <p:sp>
        <p:nvSpPr>
          <p:cNvPr id="7" name="Subtitle 2">
            <a:extLst>
              <a:ext uri="{FF2B5EF4-FFF2-40B4-BE49-F238E27FC236}">
                <a16:creationId xmlns:a16="http://schemas.microsoft.com/office/drawing/2014/main" id="{45880D07-296F-7A25-285B-6D9A64F375B2}"/>
              </a:ext>
            </a:extLst>
          </p:cNvPr>
          <p:cNvSpPr>
            <a:spLocks noGrp="1"/>
          </p:cNvSpPr>
          <p:nvPr>
            <p:ph type="subTitle" idx="1"/>
          </p:nvPr>
        </p:nvSpPr>
        <p:spPr>
          <a:xfrm>
            <a:off x="914401" y="3813606"/>
            <a:ext cx="5715000" cy="2234642"/>
          </a:xfrm>
        </p:spPr>
        <p:txBody>
          <a:bodyPr/>
          <a:lstStyle/>
          <a:p>
            <a:r>
              <a:rPr lang="en-US">
                <a:cs typeface="Sabon Next LT"/>
              </a:rPr>
              <a:t>By:-</a:t>
            </a:r>
          </a:p>
          <a:p>
            <a:endParaRPr lang="en-US">
              <a:cs typeface="Sabon Next LT"/>
            </a:endParaRPr>
          </a:p>
          <a:p>
            <a:r>
              <a:rPr lang="en-US">
                <a:cs typeface="Sabon Next LT"/>
              </a:rPr>
              <a:t>Ankit </a:t>
            </a:r>
            <a:r>
              <a:rPr lang="en-US" err="1">
                <a:cs typeface="Sabon Next LT"/>
              </a:rPr>
              <a:t>varshney</a:t>
            </a:r>
            <a:r>
              <a:rPr lang="en-US">
                <a:cs typeface="Sabon Next LT"/>
              </a:rPr>
              <a:t>(210121069)</a:t>
            </a:r>
          </a:p>
          <a:p>
            <a:endParaRPr lang="en-US">
              <a:cs typeface="Sabon Next LT"/>
            </a:endParaRPr>
          </a:p>
          <a:p>
            <a:r>
              <a:rPr lang="en-US">
                <a:cs typeface="Sabon Next LT"/>
              </a:rPr>
              <a:t>Kovid </a:t>
            </a:r>
            <a:r>
              <a:rPr lang="en-US" err="1">
                <a:cs typeface="Sabon Next LT"/>
              </a:rPr>
              <a:t>juneja</a:t>
            </a:r>
            <a:r>
              <a:rPr lang="en-US">
                <a:cs typeface="Sabon Next LT"/>
              </a:rPr>
              <a:t> (220101059)</a:t>
            </a:r>
          </a:p>
          <a:p>
            <a:endParaRPr lang="en-US">
              <a:cs typeface="Sabon Next LT"/>
            </a:endParaRP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3460565" y="1057274"/>
            <a:ext cx="7965461" cy="994164"/>
          </a:xfrm>
        </p:spPr>
        <p:txBody>
          <a:bodyPr anchor="b">
            <a:normAutofit/>
          </a:bodyPr>
          <a:lstStyle/>
          <a:p>
            <a:r>
              <a:rPr lang="en-US"/>
              <a:t>Parameters of </a:t>
            </a:r>
            <a:r>
              <a:rPr lang="en-US" err="1"/>
              <a:t>pinn</a:t>
            </a:r>
            <a:r>
              <a:rPr lang="en-US"/>
              <a:t> model</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10</a:t>
            </a:fld>
            <a:endParaRPr lang="en-US"/>
          </a:p>
        </p:txBody>
      </p:sp>
      <p:graphicFrame>
        <p:nvGraphicFramePr>
          <p:cNvPr id="8" name="Content Placeholder 3">
            <a:extLst>
              <a:ext uri="{FF2B5EF4-FFF2-40B4-BE49-F238E27FC236}">
                <a16:creationId xmlns:a16="http://schemas.microsoft.com/office/drawing/2014/main" id="{4A015790-A087-CC41-C417-191A2CACD5C7}"/>
              </a:ext>
            </a:extLst>
          </p:cNvPr>
          <p:cNvGraphicFramePr>
            <a:graphicFrameLocks noGrp="1"/>
          </p:cNvGraphicFramePr>
          <p:nvPr>
            <p:ph sz="half" idx="2"/>
            <p:extLst>
              <p:ext uri="{D42A27DB-BD31-4B8C-83A1-F6EECF244321}">
                <p14:modId xmlns:p14="http://schemas.microsoft.com/office/powerpoint/2010/main" val="3010592955"/>
              </p:ext>
            </p:extLst>
          </p:nvPr>
        </p:nvGraphicFramePr>
        <p:xfrm>
          <a:off x="3460565" y="2303029"/>
          <a:ext cx="7965460" cy="3497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210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1089213"/>
            <a:ext cx="9879437" cy="980844"/>
          </a:xfrm>
        </p:spPr>
        <p:txBody>
          <a:bodyPr/>
          <a:lstStyle/>
          <a:p>
            <a:r>
              <a:rPr lang="en-US" err="1"/>
              <a:t>CELEBration</a:t>
            </a: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550564" y="2331958"/>
            <a:ext cx="2975217" cy="3704266"/>
          </a:xfrm>
        </p:spPr>
        <p:txBody>
          <a:bodyPr/>
          <a:lstStyle/>
          <a:p>
            <a:r>
              <a:rPr lang="en-US">
                <a:cs typeface="Sabon Next LT"/>
              </a:rPr>
              <a:t>So our model worked close too the standard model </a:t>
            </a:r>
          </a:p>
          <a:p>
            <a:endParaRPr lang="en-US">
              <a:cs typeface="Sabon Next LT"/>
            </a:endParaRPr>
          </a:p>
          <a:p>
            <a:endParaRPr lang="en-US">
              <a:cs typeface="Sabon Next LT"/>
            </a:endParaRPr>
          </a:p>
          <a:p>
            <a:r>
              <a:rPr lang="en-US">
                <a:cs typeface="Sabon Next LT"/>
              </a:rPr>
              <a:t>Hurray!</a:t>
            </a:r>
          </a:p>
        </p:txBody>
      </p:sp>
      <p:graphicFrame>
        <p:nvGraphicFramePr>
          <p:cNvPr id="6" name="Content Placeholder 5">
            <a:extLst>
              <a:ext uri="{FF2B5EF4-FFF2-40B4-BE49-F238E27FC236}">
                <a16:creationId xmlns:a16="http://schemas.microsoft.com/office/drawing/2014/main" id="{4DB3991E-0605-C20E-53AD-D64E13638DA5}"/>
              </a:ext>
            </a:extLst>
          </p:cNvPr>
          <p:cNvGraphicFramePr>
            <a:graphicFrameLocks noGrp="1"/>
          </p:cNvGraphicFramePr>
          <p:nvPr>
            <p:ph sz="half" idx="1"/>
            <p:extLst>
              <p:ext uri="{D42A27DB-BD31-4B8C-83A1-F6EECF244321}">
                <p14:modId xmlns:p14="http://schemas.microsoft.com/office/powerpoint/2010/main" val="2916279336"/>
              </p:ext>
            </p:extLst>
          </p:nvPr>
        </p:nvGraphicFramePr>
        <p:xfrm>
          <a:off x="7745766" y="369902"/>
          <a:ext cx="3223108" cy="2658150"/>
        </p:xfrm>
        <a:graphic>
          <a:graphicData uri="http://schemas.openxmlformats.org/drawingml/2006/table">
            <a:tbl>
              <a:tblPr firstRow="1" bandRow="1">
                <a:tableStyleId>{3B4B98B0-60AC-42C2-AFA5-B58CD77FA1E5}</a:tableStyleId>
              </a:tblPr>
              <a:tblGrid>
                <a:gridCol w="290811">
                  <a:extLst>
                    <a:ext uri="{9D8B030D-6E8A-4147-A177-3AD203B41FA5}">
                      <a16:colId xmlns:a16="http://schemas.microsoft.com/office/drawing/2014/main" val="180956085"/>
                    </a:ext>
                  </a:extLst>
                </a:gridCol>
                <a:gridCol w="1089563">
                  <a:extLst>
                    <a:ext uri="{9D8B030D-6E8A-4147-A177-3AD203B41FA5}">
                      <a16:colId xmlns:a16="http://schemas.microsoft.com/office/drawing/2014/main" val="603074910"/>
                    </a:ext>
                  </a:extLst>
                </a:gridCol>
                <a:gridCol w="391799">
                  <a:extLst>
                    <a:ext uri="{9D8B030D-6E8A-4147-A177-3AD203B41FA5}">
                      <a16:colId xmlns:a16="http://schemas.microsoft.com/office/drawing/2014/main" val="1180706872"/>
                    </a:ext>
                  </a:extLst>
                </a:gridCol>
                <a:gridCol w="1160124">
                  <a:extLst>
                    <a:ext uri="{9D8B030D-6E8A-4147-A177-3AD203B41FA5}">
                      <a16:colId xmlns:a16="http://schemas.microsoft.com/office/drawing/2014/main" val="2050154702"/>
                    </a:ext>
                  </a:extLst>
                </a:gridCol>
                <a:gridCol w="290811">
                  <a:extLst>
                    <a:ext uri="{9D8B030D-6E8A-4147-A177-3AD203B41FA5}">
                      <a16:colId xmlns:a16="http://schemas.microsoft.com/office/drawing/2014/main" val="1872764148"/>
                    </a:ext>
                  </a:extLst>
                </a:gridCol>
              </a:tblGrid>
              <a:tr h="443025">
                <a:tc>
                  <a:txBody>
                    <a:bodyPr/>
                    <a:lstStyle/>
                    <a:p>
                      <a:endParaRPr lang="en-US">
                        <a:solidFill>
                          <a:schemeClr val="accent6"/>
                        </a:solidFill>
                      </a:endParaRPr>
                    </a:p>
                  </a:txBody>
                  <a:tcPr anchor="ctr"/>
                </a:tc>
                <a:tc>
                  <a:txBody>
                    <a:bodyPr/>
                    <a:lstStyle/>
                    <a:p>
                      <a:pPr lvl="0">
                        <a:buNone/>
                      </a:pPr>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extLst>
                  <a:ext uri="{0D108BD9-81ED-4DB2-BD59-A6C34878D82A}">
                    <a16:rowId xmlns:a16="http://schemas.microsoft.com/office/drawing/2014/main" val="3059142786"/>
                  </a:ext>
                </a:extLst>
              </a:tr>
              <a:tr h="443025">
                <a:tc>
                  <a:txBody>
                    <a:bodyPr/>
                    <a:lstStyle/>
                    <a:p>
                      <a:endParaRPr lang="en-US">
                        <a:solidFill>
                          <a:schemeClr val="accent6"/>
                        </a:solidFill>
                      </a:endParaRPr>
                    </a:p>
                  </a:txBody>
                  <a:tcPr anchor="ctr"/>
                </a:tc>
                <a:tc>
                  <a:txBody>
                    <a:bodyPr/>
                    <a:lstStyle/>
                    <a:p>
                      <a:pPr lvl="0">
                        <a:buNone/>
                      </a:pPr>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extLst>
                  <a:ext uri="{0D108BD9-81ED-4DB2-BD59-A6C34878D82A}">
                    <a16:rowId xmlns:a16="http://schemas.microsoft.com/office/drawing/2014/main" val="3588576737"/>
                  </a:ext>
                </a:extLst>
              </a:tr>
              <a:tr h="443025">
                <a:tc>
                  <a:txBody>
                    <a:bodyPr/>
                    <a:lstStyle/>
                    <a:p>
                      <a:endParaRPr lang="en-US">
                        <a:solidFill>
                          <a:schemeClr val="accent6"/>
                        </a:solidFill>
                      </a:endParaRPr>
                    </a:p>
                  </a:txBody>
                  <a:tcPr anchor="ctr"/>
                </a:tc>
                <a:tc>
                  <a:txBody>
                    <a:bodyPr/>
                    <a:lstStyle/>
                    <a:p>
                      <a:pPr lvl="0">
                        <a:buNone/>
                      </a:pPr>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extLst>
                  <a:ext uri="{0D108BD9-81ED-4DB2-BD59-A6C34878D82A}">
                    <a16:rowId xmlns:a16="http://schemas.microsoft.com/office/drawing/2014/main" val="1626410507"/>
                  </a:ext>
                </a:extLst>
              </a:tr>
              <a:tr h="443025">
                <a:tc>
                  <a:txBody>
                    <a:bodyPr/>
                    <a:lstStyle/>
                    <a:p>
                      <a:endParaRPr lang="en-US">
                        <a:solidFill>
                          <a:schemeClr val="accent6"/>
                        </a:solidFill>
                      </a:endParaRPr>
                    </a:p>
                  </a:txBody>
                  <a:tcPr anchor="ctr"/>
                </a:tc>
                <a:tc>
                  <a:txBody>
                    <a:bodyPr/>
                    <a:lstStyle/>
                    <a:p>
                      <a:pPr lvl="0">
                        <a:buNone/>
                      </a:pPr>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extLst>
                  <a:ext uri="{0D108BD9-81ED-4DB2-BD59-A6C34878D82A}">
                    <a16:rowId xmlns:a16="http://schemas.microsoft.com/office/drawing/2014/main" val="1888116840"/>
                  </a:ext>
                </a:extLst>
              </a:tr>
              <a:tr h="443025">
                <a:tc>
                  <a:txBody>
                    <a:bodyPr/>
                    <a:lstStyle/>
                    <a:p>
                      <a:endParaRPr lang="en-US">
                        <a:solidFill>
                          <a:schemeClr val="accent6"/>
                        </a:solidFill>
                      </a:endParaRPr>
                    </a:p>
                  </a:txBody>
                  <a:tcPr anchor="ctr"/>
                </a:tc>
                <a:tc>
                  <a:txBody>
                    <a:bodyPr/>
                    <a:lstStyle/>
                    <a:p>
                      <a:pPr lvl="0">
                        <a:buNone/>
                      </a:pPr>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extLst>
                  <a:ext uri="{0D108BD9-81ED-4DB2-BD59-A6C34878D82A}">
                    <a16:rowId xmlns:a16="http://schemas.microsoft.com/office/drawing/2014/main" val="4023592559"/>
                  </a:ext>
                </a:extLst>
              </a:tr>
              <a:tr h="443025">
                <a:tc>
                  <a:txBody>
                    <a:bodyPr/>
                    <a:lstStyle/>
                    <a:p>
                      <a:endParaRPr lang="en-US">
                        <a:solidFill>
                          <a:schemeClr val="accent6"/>
                        </a:solidFill>
                      </a:endParaRPr>
                    </a:p>
                  </a:txBody>
                  <a:tcPr anchor="ctr"/>
                </a:tc>
                <a:tc>
                  <a:txBody>
                    <a:bodyPr/>
                    <a:lstStyle/>
                    <a:p>
                      <a:pPr lvl="0">
                        <a:buNone/>
                      </a:pPr>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tc>
                  <a:txBody>
                    <a:bodyPr/>
                    <a:lstStyle/>
                    <a:p>
                      <a:endParaRPr lang="en-US">
                        <a:solidFill>
                          <a:schemeClr val="accent6"/>
                        </a:solidFill>
                      </a:endParaRPr>
                    </a:p>
                  </a:txBody>
                  <a:tcPr anchor="ctr"/>
                </a:tc>
                <a:extLst>
                  <a:ext uri="{0D108BD9-81ED-4DB2-BD59-A6C34878D82A}">
                    <a16:rowId xmlns:a16="http://schemas.microsoft.com/office/drawing/2014/main" val="2426564953"/>
                  </a:ext>
                </a:extLst>
              </a:tr>
            </a:tbl>
          </a:graphicData>
        </a:graphic>
      </p:graphicFrame>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11</a:t>
            </a:fld>
            <a:endParaRPr lang="en-US"/>
          </a:p>
        </p:txBody>
      </p:sp>
      <p:pic>
        <p:nvPicPr>
          <p:cNvPr id="9" name="Picture 8" descr="Image libre: feu d'artifice coloré, nouvelle année, célébration">
            <a:extLst>
              <a:ext uri="{FF2B5EF4-FFF2-40B4-BE49-F238E27FC236}">
                <a16:creationId xmlns:a16="http://schemas.microsoft.com/office/drawing/2014/main" id="{7E45B009-5779-10B2-B972-7BEB98DAE2DE}"/>
              </a:ext>
            </a:extLst>
          </p:cNvPr>
          <p:cNvPicPr>
            <a:picLocks noChangeAspect="1"/>
          </p:cNvPicPr>
          <p:nvPr/>
        </p:nvPicPr>
        <p:blipFill>
          <a:blip r:embed="rId3"/>
          <a:stretch>
            <a:fillRect/>
          </a:stretch>
        </p:blipFill>
        <p:spPr>
          <a:xfrm>
            <a:off x="6391921" y="3991945"/>
            <a:ext cx="5267417" cy="2735896"/>
          </a:xfrm>
          <a:prstGeom prst="rect">
            <a:avLst/>
          </a:prstGeom>
        </p:spPr>
      </p:pic>
    </p:spTree>
    <p:extLst>
      <p:ext uri="{BB962C8B-B14F-4D97-AF65-F5344CB8AC3E}">
        <p14:creationId xmlns:p14="http://schemas.microsoft.com/office/powerpoint/2010/main" val="396999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2899790" y="810227"/>
            <a:ext cx="6392421" cy="3831221"/>
          </a:xfrm>
        </p:spPr>
        <p:txBody>
          <a:bodyPr anchor="ctr">
            <a:normAutofit/>
          </a:bodyPr>
          <a:lstStyle/>
          <a:p>
            <a:r>
              <a:rPr lang="en-US"/>
              <a:t>Thank </a:t>
            </a:r>
            <a:br>
              <a:rPr lang="en-US"/>
            </a:br>
            <a:r>
              <a:rPr lang="en-US"/>
              <a:t>you</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7843837" cy="1012782"/>
          </a:xfrm>
        </p:spPr>
        <p:txBody>
          <a:bodyPr anchor="b">
            <a:normAutofit/>
          </a:bodyPr>
          <a:lstStyle/>
          <a:p>
            <a:pPr>
              <a:lnSpc>
                <a:spcPct val="90000"/>
              </a:lnSpc>
            </a:pPr>
            <a:r>
              <a:rPr lang="en-US"/>
              <a:t>Systolic blood pressure detection with beat time</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3"/>
          </p:nvPr>
        </p:nvSpPr>
        <p:spPr>
          <a:xfrm>
            <a:off x="914400" y="2331791"/>
            <a:ext cx="6903076" cy="3721817"/>
          </a:xfrm>
        </p:spPr>
        <p:txBody>
          <a:bodyPr vert="horz" lIns="91440" tIns="0" rIns="91440" bIns="0" rtlCol="0">
            <a:normAutofit/>
          </a:bodyPr>
          <a:lstStyle/>
          <a:p>
            <a:pPr>
              <a:spcAft>
                <a:spcPts val="600"/>
              </a:spcAft>
            </a:pPr>
            <a:endParaRPr lang="en-US"/>
          </a:p>
          <a:p>
            <a:pPr>
              <a:spcAft>
                <a:spcPts val="600"/>
              </a:spcAft>
            </a:pPr>
            <a:endParaRPr lang="en-US"/>
          </a:p>
        </p:txBody>
      </p:sp>
      <p:pic>
        <p:nvPicPr>
          <p:cNvPr id="5" name="Picture 4" descr="A diagram of a blood pressure measurement&#10;&#10;Description automatically generated">
            <a:extLst>
              <a:ext uri="{FF2B5EF4-FFF2-40B4-BE49-F238E27FC236}">
                <a16:creationId xmlns:a16="http://schemas.microsoft.com/office/drawing/2014/main" id="{2A4A0C40-89E2-34CF-D3D6-80097B9782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989454" y="3662426"/>
            <a:ext cx="3202546" cy="2938336"/>
          </a:xfrm>
          <a:prstGeom prst="rect">
            <a:avLst/>
          </a:prstGeom>
          <a:noFill/>
        </p:spPr>
      </p:pic>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438475" y="457199"/>
            <a:ext cx="987552" cy="471489"/>
          </a:xfrm>
        </p:spPr>
        <p:txBody>
          <a:bodyPr anchor="ctr">
            <a:normAutofit/>
          </a:bodyPr>
          <a:lstStyle/>
          <a:p>
            <a:pPr>
              <a:spcAft>
                <a:spcPts val="600"/>
              </a:spcAft>
            </a:pPr>
            <a:fld id="{48F63A3B-78C7-47BE-AE5E-E10140E04643}" type="slidenum">
              <a:rPr lang="en-US" smtClean="0"/>
              <a:pPr>
                <a:spcAft>
                  <a:spcPts val="600"/>
                </a:spcAft>
              </a:pPr>
              <a:t>2</a:t>
            </a:fld>
            <a:endParaRPr lang="en-US"/>
          </a:p>
        </p:txBody>
      </p:sp>
      <p:sp>
        <p:nvSpPr>
          <p:cNvPr id="6" name="TextBox 5">
            <a:extLst>
              <a:ext uri="{FF2B5EF4-FFF2-40B4-BE49-F238E27FC236}">
                <a16:creationId xmlns:a16="http://schemas.microsoft.com/office/drawing/2014/main" id="{985288D6-0849-0BF4-9645-FA43D811FF86}"/>
              </a:ext>
            </a:extLst>
          </p:cNvPr>
          <p:cNvSpPr txBox="1"/>
          <p:nvPr/>
        </p:nvSpPr>
        <p:spPr>
          <a:xfrm>
            <a:off x="9513062" y="6400707"/>
            <a:ext cx="267893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914400" y="1057274"/>
            <a:ext cx="10511627" cy="1012785"/>
          </a:xfrm>
        </p:spPr>
        <p:txBody>
          <a:bodyPr anchor="b">
            <a:normAutofit/>
          </a:bodyPr>
          <a:lstStyle/>
          <a:p>
            <a:r>
              <a:rPr lang="en-US"/>
              <a:t>Works which we have done</a:t>
            </a:r>
          </a:p>
        </p:txBody>
      </p:sp>
      <p:sp>
        <p:nvSpPr>
          <p:cNvPr id="11" name="Slide Number Placeholder 3">
            <a:extLst>
              <a:ext uri="{FF2B5EF4-FFF2-40B4-BE49-F238E27FC236}">
                <a16:creationId xmlns:a16="http://schemas.microsoft.com/office/drawing/2014/main" id="{A6C5D459-B881-259D-3DF6-1D648B1AB86D}"/>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3</a:t>
            </a:fld>
            <a:endParaRPr lang="en-US"/>
          </a:p>
        </p:txBody>
      </p:sp>
      <p:graphicFrame>
        <p:nvGraphicFramePr>
          <p:cNvPr id="13" name="Content Placeholder 2">
            <a:extLst>
              <a:ext uri="{FF2B5EF4-FFF2-40B4-BE49-F238E27FC236}">
                <a16:creationId xmlns:a16="http://schemas.microsoft.com/office/drawing/2014/main" id="{F1A3F0CF-33CE-FD75-0809-73D21177AA43}"/>
              </a:ext>
            </a:extLst>
          </p:cNvPr>
          <p:cNvGraphicFramePr>
            <a:graphicFrameLocks noGrp="1"/>
          </p:cNvGraphicFramePr>
          <p:nvPr>
            <p:ph sz="quarter" idx="4"/>
            <p:extLst>
              <p:ext uri="{D42A27DB-BD31-4B8C-83A1-F6EECF244321}">
                <p14:modId xmlns:p14="http://schemas.microsoft.com/office/powerpoint/2010/main" val="384159710"/>
              </p:ext>
            </p:extLst>
          </p:nvPr>
        </p:nvGraphicFramePr>
        <p:xfrm>
          <a:off x="914400" y="2316067"/>
          <a:ext cx="10511627" cy="3948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4"/>
            <a:ext cx="7843837" cy="1012782"/>
          </a:xfrm>
        </p:spPr>
        <p:txBody>
          <a:bodyPr anchor="b">
            <a:normAutofit/>
          </a:bodyPr>
          <a:lstStyle/>
          <a:p>
            <a:r>
              <a:rPr lang="en-US" err="1"/>
              <a:t>WHy</a:t>
            </a:r>
            <a:r>
              <a:rPr lang="en-US"/>
              <a:t> </a:t>
            </a:r>
            <a:r>
              <a:rPr lang="en-US" err="1"/>
              <a:t>cnn</a:t>
            </a:r>
          </a:p>
        </p:txBody>
      </p:sp>
      <p:sp>
        <p:nvSpPr>
          <p:cNvPr id="10" name="Content Placeholder 2">
            <a:extLst>
              <a:ext uri="{FF2B5EF4-FFF2-40B4-BE49-F238E27FC236}">
                <a16:creationId xmlns:a16="http://schemas.microsoft.com/office/drawing/2014/main" id="{7741BA54-7008-AF82-DE2A-CB819B630B4C}"/>
              </a:ext>
            </a:extLst>
          </p:cNvPr>
          <p:cNvSpPr>
            <a:spLocks noGrp="1"/>
          </p:cNvSpPr>
          <p:nvPr>
            <p:ph idx="13"/>
          </p:nvPr>
        </p:nvSpPr>
        <p:spPr>
          <a:xfrm>
            <a:off x="914400" y="2331791"/>
            <a:ext cx="6903076" cy="3721817"/>
          </a:xfrm>
        </p:spPr>
        <p:txBody>
          <a:bodyPr vert="horz" lIns="91440" tIns="91440" rIns="91440" bIns="91440" rtlCol="0">
            <a:normAutofit/>
          </a:bodyPr>
          <a:lstStyle/>
          <a:p>
            <a:pPr marL="347345" indent="-347345">
              <a:lnSpc>
                <a:spcPct val="90000"/>
              </a:lnSpc>
              <a:spcAft>
                <a:spcPts val="600"/>
              </a:spcAft>
            </a:pPr>
            <a:r>
              <a:rPr lang="en-US"/>
              <a:t>Convolutional Neural Networks (CNN) - These neural networks are renowned for extracting the crucial parameters that heavily influence our dataset. Due to their success in applications like image classification, object detection, and semantic segmentation, we aim to leverage the power of CNNs to uncover intricate patterns and relationships within our data, ultimately enhancing our understanding and decision-making processes. </a:t>
            </a:r>
          </a:p>
          <a:p>
            <a:pPr marL="347345" indent="-347345">
              <a:lnSpc>
                <a:spcPct val="90000"/>
              </a:lnSpc>
              <a:spcAft>
                <a:spcPts val="600"/>
              </a:spcAft>
            </a:pPr>
            <a:endParaRPr lang="en-US"/>
          </a:p>
          <a:p>
            <a:pPr marL="347345" indent="-347345">
              <a:lnSpc>
                <a:spcPct val="90000"/>
              </a:lnSpc>
              <a:spcAft>
                <a:spcPts val="600"/>
              </a:spcAft>
            </a:pPr>
            <a:endParaRPr lang="en-US"/>
          </a:p>
        </p:txBody>
      </p:sp>
      <p:pic>
        <p:nvPicPr>
          <p:cNvPr id="14" name="Picture Placeholder 13" descr="A diagram of a neural network&#10;&#10;Description automatically generated">
            <a:extLst>
              <a:ext uri="{FF2B5EF4-FFF2-40B4-BE49-F238E27FC236}">
                <a16:creationId xmlns:a16="http://schemas.microsoft.com/office/drawing/2014/main" id="{6C3E6BAF-C5FF-F127-EF6C-8616DF8DFF9B}"/>
              </a:ext>
            </a:extLst>
          </p:cNvPr>
          <p:cNvPicPr>
            <a:picLocks noGrp="1" noChangeAspect="1"/>
          </p:cNvPicPr>
          <p:nvPr>
            <p:ph type="pic" sz="quarter" idx="14"/>
          </p:nvPr>
        </p:nvPicPr>
        <p:blipFill rotWithShape="1">
          <a:blip r:embed="rId3">
            <a:extLst>
              <a:ext uri="{837473B0-CC2E-450A-ABE3-18F120FF3D39}">
                <a1611:picAttrSrcUrl xmlns:a1611="http://schemas.microsoft.com/office/drawing/2016/11/main" r:id="rId4"/>
              </a:ext>
            </a:extLst>
          </a:blip>
          <a:stretch/>
        </p:blipFill>
        <p:spPr>
          <a:xfrm>
            <a:off x="8989454" y="3874595"/>
            <a:ext cx="3202546" cy="2513998"/>
          </a:xfrm>
          <a:noFill/>
        </p:spPr>
      </p:pic>
      <p:sp>
        <p:nvSpPr>
          <p:cNvPr id="20" name="Slide Number Placeholder 2">
            <a:extLst>
              <a:ext uri="{FF2B5EF4-FFF2-40B4-BE49-F238E27FC236}">
                <a16:creationId xmlns:a16="http://schemas.microsoft.com/office/drawing/2014/main" id="{681D6860-09E5-DDA9-BBF4-6B0C835F1F2A}"/>
              </a:ext>
            </a:extLst>
          </p:cNvPr>
          <p:cNvSpPr>
            <a:spLocks noGrp="1"/>
          </p:cNvSpPr>
          <p:nvPr>
            <p:ph type="sldNum" sz="quarter" idx="10"/>
          </p:nvPr>
        </p:nvSpPr>
        <p:spPr>
          <a:xfrm>
            <a:off x="10438475" y="457199"/>
            <a:ext cx="987552" cy="471489"/>
          </a:xfrm>
        </p:spPr>
        <p:txBody>
          <a:bodyPr anchor="ctr">
            <a:normAutofit/>
          </a:bodyPr>
          <a:lstStyle/>
          <a:p>
            <a:pPr>
              <a:spcAft>
                <a:spcPts val="600"/>
              </a:spcAft>
            </a:pPr>
            <a:fld id="{48F63A3B-78C7-47BE-AE5E-E10140E04643}" type="slidenum">
              <a:rPr lang="en-US" smtClean="0"/>
              <a:pPr>
                <a:spcAft>
                  <a:spcPts val="600"/>
                </a:spcAft>
              </a:pPr>
              <a:t>4</a:t>
            </a:fld>
            <a:endParaRPr lang="en-US"/>
          </a:p>
        </p:txBody>
      </p:sp>
      <p:sp>
        <p:nvSpPr>
          <p:cNvPr id="12" name="Slide Number Placeholder 3" hidden="1">
            <a:extLst>
              <a:ext uri="{FF2B5EF4-FFF2-40B4-BE49-F238E27FC236}">
                <a16:creationId xmlns:a16="http://schemas.microsoft.com/office/drawing/2014/main" id="{5728F967-01B2-9E7B-98B2-961F6E2724BF}"/>
              </a:ext>
            </a:extLst>
          </p:cNvPr>
          <p:cNvSpPr>
            <a:spLocks noGrp="1"/>
          </p:cNvSpPr>
          <p:nvPr>
            <p:ph type="sldNum" sz="quarter" idx="4294967295"/>
          </p:nvPr>
        </p:nvSpPr>
        <p:spPr>
          <a:xfrm>
            <a:off x="10438475" y="457199"/>
            <a:ext cx="987552" cy="471489"/>
          </a:xfrm>
        </p:spPr>
        <p:txBody>
          <a:bodyPr anchor="ctr">
            <a:normAutofit/>
          </a:bodyPr>
          <a:lstStyle/>
          <a:p>
            <a:pPr>
              <a:spcAft>
                <a:spcPts val="600"/>
              </a:spcAft>
            </a:pPr>
            <a:fld id="{48F63A3B-78C7-47BE-AE5E-E10140E04643}" type="slidenum">
              <a:rPr lang="en-US" smtClean="0"/>
              <a:pPr>
                <a:spcAft>
                  <a:spcPts val="600"/>
                </a:spcAft>
              </a:pPr>
              <a:t>4</a:t>
            </a:fld>
            <a:endParaRPr lang="en-US"/>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914400" y="1057274"/>
            <a:ext cx="7843837" cy="1012782"/>
          </a:xfrm>
        </p:spPr>
        <p:txBody>
          <a:bodyPr anchor="b">
            <a:normAutofit/>
          </a:bodyPr>
          <a:lstStyle/>
          <a:p>
            <a:pPr>
              <a:lnSpc>
                <a:spcPct val="90000"/>
              </a:lnSpc>
            </a:pPr>
            <a:r>
              <a:rPr lang="en-US"/>
              <a:t>WHY Long short term memory unit(LSTM)</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idx="13"/>
          </p:nvPr>
        </p:nvSpPr>
        <p:spPr>
          <a:xfrm>
            <a:off x="914400" y="2331791"/>
            <a:ext cx="6903076" cy="3721817"/>
          </a:xfrm>
        </p:spPr>
        <p:txBody>
          <a:bodyPr vert="horz" lIns="91440" tIns="0" rIns="91440" bIns="0" rtlCol="0">
            <a:normAutofit/>
          </a:bodyPr>
          <a:lstStyle/>
          <a:p>
            <a:pPr marL="347345" indent="-347345">
              <a:lnSpc>
                <a:spcPct val="90000"/>
              </a:lnSpc>
              <a:spcAft>
                <a:spcPts val="600"/>
              </a:spcAft>
            </a:pPr>
            <a:r>
              <a:rPr lang="en-US" sz="2000"/>
              <a:t>In the LSTM model, we retain prior values from the training set to consider dependencies between current and earlier data. This method could be used to forecast blood pressure, a health metric where current status often depends on past conditions, ensuring a thorough analysis of data that may have occurred earlier. In this way, the LSTM model effectively captures the sequential patterns inherent in the data, allowing for more accurate predictions and insights into complex time series data such as blood pressure fluctuations. By leveraging the memory capabilities of LSTM networks, we could better understand the underlying dynamics of physiological processes and make informed decisions based on historical trends and patterns.</a:t>
            </a:r>
          </a:p>
        </p:txBody>
      </p:sp>
      <p:pic>
        <p:nvPicPr>
          <p:cNvPr id="4" name="Content Placeholder 3" descr="A diagram of a computer&#10;&#10;Description automatically generated">
            <a:extLst>
              <a:ext uri="{FF2B5EF4-FFF2-40B4-BE49-F238E27FC236}">
                <a16:creationId xmlns:a16="http://schemas.microsoft.com/office/drawing/2014/main" id="{0E6C6616-56FB-FE00-2D6F-F327072462BE}"/>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tretch/>
        </p:blipFill>
        <p:spPr>
          <a:xfrm>
            <a:off x="8989454" y="4302936"/>
            <a:ext cx="3202546" cy="1657317"/>
          </a:xfrm>
          <a:noFill/>
        </p:spPr>
      </p:pic>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438475" y="457199"/>
            <a:ext cx="987552" cy="471489"/>
          </a:xfrm>
        </p:spPr>
        <p:txBody>
          <a:bodyPr anchor="ctr">
            <a:normAutofit/>
          </a:bodyPr>
          <a:lstStyle/>
          <a:p>
            <a:pPr>
              <a:spcAft>
                <a:spcPts val="600"/>
              </a:spcAft>
            </a:pPr>
            <a:fld id="{48F63A3B-78C7-47BE-AE5E-E10140E04643}" type="slidenum">
              <a:rPr lang="en-US" smtClean="0"/>
              <a:pPr>
                <a:spcAft>
                  <a:spcPts val="600"/>
                </a:spcAft>
              </a:pPr>
              <a:t>5</a:t>
            </a:fld>
            <a:endParaRPr lang="en-US"/>
          </a:p>
        </p:txBody>
      </p:sp>
      <p:sp>
        <p:nvSpPr>
          <p:cNvPr id="5" name="TextBox 4">
            <a:extLst>
              <a:ext uri="{FF2B5EF4-FFF2-40B4-BE49-F238E27FC236}">
                <a16:creationId xmlns:a16="http://schemas.microsoft.com/office/drawing/2014/main" id="{41D4D784-DDDB-45FA-0821-03EAAA50FC7E}"/>
              </a:ext>
            </a:extLst>
          </p:cNvPr>
          <p:cNvSpPr txBox="1"/>
          <p:nvPr/>
        </p:nvSpPr>
        <p:spPr>
          <a:xfrm>
            <a:off x="9513062" y="5760198"/>
            <a:ext cx="267893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1550564" y="1057274"/>
            <a:ext cx="9875463" cy="999746"/>
          </a:xfrm>
        </p:spPr>
        <p:txBody>
          <a:bodyPr anchor="b">
            <a:normAutofit/>
          </a:bodyPr>
          <a:lstStyle/>
          <a:p>
            <a:r>
              <a:rPr lang="en-US" dirty="0"/>
              <a:t>Our MODEL which was trained</a:t>
            </a:r>
          </a:p>
        </p:txBody>
      </p:sp>
      <p:pic>
        <p:nvPicPr>
          <p:cNvPr id="5" name="Picture 4" descr="A graph with red and blue dots&#10;&#10;Description automatically generated">
            <a:extLst>
              <a:ext uri="{FF2B5EF4-FFF2-40B4-BE49-F238E27FC236}">
                <a16:creationId xmlns:a16="http://schemas.microsoft.com/office/drawing/2014/main" id="{754550C4-84BE-1100-FD86-18BF764A7A1C}"/>
              </a:ext>
            </a:extLst>
          </p:cNvPr>
          <p:cNvPicPr>
            <a:picLocks noChangeAspect="1"/>
          </p:cNvPicPr>
          <p:nvPr/>
        </p:nvPicPr>
        <p:blipFill>
          <a:blip r:embed="rId3"/>
          <a:stretch>
            <a:fillRect/>
          </a:stretch>
        </p:blipFill>
        <p:spPr>
          <a:xfrm>
            <a:off x="1210254" y="2576232"/>
            <a:ext cx="6391398" cy="3245029"/>
          </a:xfrm>
          <a:prstGeom prst="rect">
            <a:avLst/>
          </a:prstGeom>
          <a:noFill/>
        </p:spPr>
      </p:pic>
      <p:sp>
        <p:nvSpPr>
          <p:cNvPr id="4" name="Content Placeholder 3">
            <a:extLst>
              <a:ext uri="{FF2B5EF4-FFF2-40B4-BE49-F238E27FC236}">
                <a16:creationId xmlns:a16="http://schemas.microsoft.com/office/drawing/2014/main" id="{BDDD6BDC-E008-6AB7-55A1-46ED9BCF054F}"/>
              </a:ext>
            </a:extLst>
          </p:cNvPr>
          <p:cNvSpPr>
            <a:spLocks noGrp="1"/>
          </p:cNvSpPr>
          <p:nvPr>
            <p:ph sz="half" idx="15"/>
          </p:nvPr>
        </p:nvSpPr>
        <p:spPr>
          <a:xfrm>
            <a:off x="7940842" y="2303028"/>
            <a:ext cx="3485184" cy="3961593"/>
          </a:xfrm>
        </p:spPr>
        <p:txBody>
          <a:bodyPr>
            <a:normAutofit/>
          </a:bodyPr>
          <a:lstStyle/>
          <a:p>
            <a:r>
              <a:rPr lang="en-US"/>
              <a:t>Enhancing your presentation</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nchor="ctr">
            <a:normAutofit/>
          </a:bodyPr>
          <a:lstStyle/>
          <a:p>
            <a:pPr>
              <a:spcAft>
                <a:spcPts val="600"/>
              </a:spcAft>
            </a:pPr>
            <a:fld id="{48F63A3B-78C7-47BE-AE5E-E10140E04643}" type="slidenum">
              <a:rPr lang="en-US" smtClean="0"/>
              <a:pPr>
                <a:spcAft>
                  <a:spcPts val="600"/>
                </a:spcAft>
              </a:pPr>
              <a:t>6</a:t>
            </a:fld>
            <a:endParaRPr lang="en-US"/>
          </a:p>
        </p:txBody>
      </p:sp>
    </p:spTree>
    <p:extLst>
      <p:ext uri="{BB962C8B-B14F-4D97-AF65-F5344CB8AC3E}">
        <p14:creationId xmlns:p14="http://schemas.microsoft.com/office/powerpoint/2010/main" val="113171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C5E6-DCFB-6B98-1DDD-A11E9B24484D}"/>
              </a:ext>
            </a:extLst>
          </p:cNvPr>
          <p:cNvSpPr>
            <a:spLocks noGrp="1"/>
          </p:cNvSpPr>
          <p:nvPr>
            <p:ph type="title"/>
          </p:nvPr>
        </p:nvSpPr>
        <p:spPr>
          <a:xfrm>
            <a:off x="1550563" y="1089213"/>
            <a:ext cx="9879437" cy="980844"/>
          </a:xfrm>
        </p:spPr>
        <p:txBody>
          <a:bodyPr anchor="b">
            <a:normAutofit/>
          </a:bodyPr>
          <a:lstStyle/>
          <a:p>
            <a:pPr>
              <a:lnSpc>
                <a:spcPct val="90000"/>
              </a:lnSpc>
            </a:pPr>
            <a:r>
              <a:rPr lang="en-US" sz="3300"/>
              <a:t>Basic </a:t>
            </a:r>
            <a:r>
              <a:rPr lang="en-US" sz="3300" err="1"/>
              <a:t>definations</a:t>
            </a:r>
            <a:r>
              <a:rPr lang="en-US" sz="3300"/>
              <a:t> for understanding results</a:t>
            </a:r>
          </a:p>
        </p:txBody>
      </p:sp>
      <p:sp>
        <p:nvSpPr>
          <p:cNvPr id="3" name="Content Placeholder 2">
            <a:extLst>
              <a:ext uri="{FF2B5EF4-FFF2-40B4-BE49-F238E27FC236}">
                <a16:creationId xmlns:a16="http://schemas.microsoft.com/office/drawing/2014/main" id="{DC8D9FB9-9264-3313-02A1-87210FF083BB}"/>
              </a:ext>
            </a:extLst>
          </p:cNvPr>
          <p:cNvSpPr>
            <a:spLocks noGrp="1"/>
          </p:cNvSpPr>
          <p:nvPr>
            <p:ph type="body" sz="quarter" idx="13"/>
          </p:nvPr>
        </p:nvSpPr>
        <p:spPr>
          <a:xfrm>
            <a:off x="905717" y="4279807"/>
            <a:ext cx="10354891" cy="2400445"/>
          </a:xfrm>
        </p:spPr>
        <p:txBody>
          <a:bodyPr vert="horz" lIns="91440" tIns="0" rIns="91440" bIns="0" rtlCol="0" anchor="t" anchorCtr="0">
            <a:noAutofit/>
          </a:bodyPr>
          <a:lstStyle/>
          <a:p>
            <a:pPr marL="347345" indent="-347345">
              <a:lnSpc>
                <a:spcPct val="90000"/>
              </a:lnSpc>
            </a:pPr>
            <a:r>
              <a:rPr lang="en-US" sz="2000"/>
              <a:t>     Correlation:-It quantifies the strength and direction of the relationship between two variables. It ranges from -1 to 1, where 1 signifies a perfect positive correlation, -1 denotes a perfect negative correlation, and 0 indicates no correlation. Correlation analysis aids in feature selection, identifying redundant features, and understanding variable interactions within a dataset. However, correlation does not imply causation; a correlation between variables does not necessarily imply that changes in one variable cause changes in the other.</a:t>
            </a:r>
            <a:br>
              <a:rPr lang="en-US"/>
            </a:br>
            <a:endParaRPr lang="en-US">
              <a:cs typeface="Sabon Next LT"/>
            </a:endParaRPr>
          </a:p>
          <a:p>
            <a:pPr marL="347345" indent="-347345">
              <a:lnSpc>
                <a:spcPct val="90000"/>
              </a:lnSpc>
            </a:pPr>
            <a:endParaRPr lang="en-US" sz="1600">
              <a:cs typeface="Sabon Next LT"/>
            </a:endParaRPr>
          </a:p>
        </p:txBody>
      </p:sp>
      <p:sp>
        <p:nvSpPr>
          <p:cNvPr id="4" name="Content Placeholder 3">
            <a:extLst>
              <a:ext uri="{FF2B5EF4-FFF2-40B4-BE49-F238E27FC236}">
                <a16:creationId xmlns:a16="http://schemas.microsoft.com/office/drawing/2014/main" id="{2B777349-0D3F-C476-31A9-A24C4D8A4477}"/>
              </a:ext>
            </a:extLst>
          </p:cNvPr>
          <p:cNvSpPr>
            <a:spLocks noGrp="1"/>
          </p:cNvSpPr>
          <p:nvPr>
            <p:ph sz="half" idx="1"/>
          </p:nvPr>
        </p:nvSpPr>
        <p:spPr>
          <a:xfrm>
            <a:off x="1306464" y="2196976"/>
            <a:ext cx="10120722" cy="1851986"/>
          </a:xfrm>
        </p:spPr>
        <p:txBody>
          <a:bodyPr vert="horz" lIns="91440" tIns="0" rIns="91440" bIns="0" rtlCol="0" anchor="t">
            <a:normAutofit lnSpcReduction="10000"/>
          </a:bodyPr>
          <a:lstStyle/>
          <a:p>
            <a:pPr marL="0" indent="0">
              <a:buNone/>
            </a:pPr>
            <a:endParaRPr lang="en-US">
              <a:solidFill>
                <a:srgbClr val="1F2C8F"/>
              </a:solidFill>
              <a:ea typeface="+mn-lt"/>
              <a:cs typeface="+mn-lt"/>
            </a:endParaRPr>
          </a:p>
          <a:p>
            <a:pPr marL="0" indent="0">
              <a:buNone/>
            </a:pPr>
            <a:r>
              <a:rPr lang="en-US">
                <a:solidFill>
                  <a:srgbClr val="1F2C8F"/>
                </a:solidFill>
                <a:ea typeface="+mn-lt"/>
                <a:cs typeface="+mn-lt"/>
              </a:rPr>
              <a:t>RMSE (Root Mean Squared Error) is a statistical measure of the average magnitude of the errors between predicted and observed values in a regression analysis. It squares the differences between predicted and actual values, computes their mean, and then takes the square root to provide a measure in the same units as the original data. RMSE is commonly used to assess the accuracy of predictive models, with lower values indicating better performance.</a:t>
            </a:r>
            <a:br>
              <a:rPr lang="en-US">
                <a:solidFill>
                  <a:srgbClr val="1F2C8F"/>
                </a:solidFill>
                <a:ea typeface="+mn-lt"/>
                <a:cs typeface="+mn-lt"/>
              </a:rPr>
            </a:br>
            <a:endParaRPr lang="en-US">
              <a:solidFill>
                <a:srgbClr val="1F2C8F"/>
              </a:solidFill>
              <a:ea typeface="+mn-lt"/>
              <a:cs typeface="+mn-lt"/>
            </a:endParaRPr>
          </a:p>
        </p:txBody>
      </p:sp>
      <p:sp>
        <p:nvSpPr>
          <p:cNvPr id="5" name="Slide Number Placeholder 4">
            <a:extLst>
              <a:ext uri="{FF2B5EF4-FFF2-40B4-BE49-F238E27FC236}">
                <a16:creationId xmlns:a16="http://schemas.microsoft.com/office/drawing/2014/main" id="{7D40C80B-35B7-7A7F-0E20-926009E02A9D}"/>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7</a:t>
            </a:fld>
            <a:endParaRPr lang="en-US"/>
          </a:p>
        </p:txBody>
      </p:sp>
    </p:spTree>
    <p:extLst>
      <p:ext uri="{BB962C8B-B14F-4D97-AF65-F5344CB8AC3E}">
        <p14:creationId xmlns:p14="http://schemas.microsoft.com/office/powerpoint/2010/main" val="59457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3460565" y="1057274"/>
            <a:ext cx="7965461" cy="994164"/>
          </a:xfrm>
        </p:spPr>
        <p:txBody>
          <a:bodyPr anchor="b">
            <a:normAutofit/>
          </a:bodyPr>
          <a:lstStyle/>
          <a:p>
            <a:pPr>
              <a:lnSpc>
                <a:spcPct val="90000"/>
              </a:lnSpc>
            </a:pPr>
            <a:r>
              <a:rPr lang="en-US" err="1"/>
              <a:t>REsults</a:t>
            </a:r>
            <a:r>
              <a:rPr lang="en-US"/>
              <a:t> comparison of </a:t>
            </a:r>
            <a:r>
              <a:rPr lang="en-US" err="1"/>
              <a:t>cnn</a:t>
            </a:r>
            <a:r>
              <a:rPr lang="en-US"/>
              <a:t>-LSTM with </a:t>
            </a:r>
            <a:r>
              <a:rPr lang="en-US" err="1"/>
              <a:t>pinn</a:t>
            </a:r>
          </a:p>
        </p:txBody>
      </p:sp>
      <p:pic>
        <p:nvPicPr>
          <p:cNvPr id="4" name="Picture 3">
            <a:extLst>
              <a:ext uri="{FF2B5EF4-FFF2-40B4-BE49-F238E27FC236}">
                <a16:creationId xmlns:a16="http://schemas.microsoft.com/office/drawing/2014/main" id="{7F63E110-89BD-EB0B-55EF-EDC760C73600}"/>
              </a:ext>
            </a:extLst>
          </p:cNvPr>
          <p:cNvPicPr>
            <a:picLocks noChangeAspect="1"/>
          </p:cNvPicPr>
          <p:nvPr/>
        </p:nvPicPr>
        <p:blipFill>
          <a:blip r:embed="rId3"/>
          <a:stretch>
            <a:fillRect/>
          </a:stretch>
        </p:blipFill>
        <p:spPr>
          <a:xfrm>
            <a:off x="4896553" y="2317825"/>
            <a:ext cx="5211853" cy="4089542"/>
          </a:xfrm>
          <a:prstGeom prst="rect">
            <a:avLst/>
          </a:prstGeom>
          <a:noFill/>
        </p:spPr>
      </p:pic>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8</a:t>
            </a:fld>
            <a:endParaRPr lang="en-US"/>
          </a:p>
        </p:txBody>
      </p:sp>
    </p:spTree>
    <p:extLst>
      <p:ext uri="{BB962C8B-B14F-4D97-AF65-F5344CB8AC3E}">
        <p14:creationId xmlns:p14="http://schemas.microsoft.com/office/powerpoint/2010/main" val="2468595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3460565" y="1057274"/>
            <a:ext cx="7965461" cy="994164"/>
          </a:xfrm>
        </p:spPr>
        <p:txBody>
          <a:bodyPr anchor="b">
            <a:normAutofit/>
          </a:bodyPr>
          <a:lstStyle/>
          <a:p>
            <a:r>
              <a:rPr lang="en-US"/>
              <a:t>Parameters obtained</a:t>
            </a: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9</a:t>
            </a:fld>
            <a:endParaRPr lang="en-US"/>
          </a:p>
        </p:txBody>
      </p:sp>
      <p:graphicFrame>
        <p:nvGraphicFramePr>
          <p:cNvPr id="16" name="Content Placeholder 7">
            <a:extLst>
              <a:ext uri="{FF2B5EF4-FFF2-40B4-BE49-F238E27FC236}">
                <a16:creationId xmlns:a16="http://schemas.microsoft.com/office/drawing/2014/main" id="{181C7DBD-3057-3B46-FC6D-88CE25236940}"/>
              </a:ext>
            </a:extLst>
          </p:cNvPr>
          <p:cNvGraphicFramePr>
            <a:graphicFrameLocks noGrp="1"/>
          </p:cNvGraphicFramePr>
          <p:nvPr>
            <p:ph sz="half" idx="2"/>
            <p:extLst>
              <p:ext uri="{D42A27DB-BD31-4B8C-83A1-F6EECF244321}">
                <p14:modId xmlns:p14="http://schemas.microsoft.com/office/powerpoint/2010/main" val="1972467122"/>
              </p:ext>
            </p:extLst>
          </p:nvPr>
        </p:nvGraphicFramePr>
        <p:xfrm>
          <a:off x="3460565" y="2303029"/>
          <a:ext cx="7965460" cy="3497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161964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FA76D1-3C6D-40BC-A42D-496B6EDE8B8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E99543C-82E8-4821-93BD-5A60BEB423E2}">
  <ds:schemaRefs>
    <ds:schemaRef ds:uri="http://schemas.microsoft.com/sharepoint/v3/contenttype/forms"/>
  </ds:schemaRefs>
</ds:datastoreItem>
</file>

<file path=customXml/itemProps3.xml><?xml version="1.0" encoding="utf-8"?>
<ds:datastoreItem xmlns:ds="http://schemas.openxmlformats.org/officeDocument/2006/customXml" ds:itemID="{5D7B7F6F-2C08-4296-B7AB-C2C3F421924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11</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Custom</vt:lpstr>
      <vt:lpstr>PhYSICS INFORMED Machine  learning</vt:lpstr>
      <vt:lpstr>Systolic blood pressure detection with beat time</vt:lpstr>
      <vt:lpstr>Works which we have done</vt:lpstr>
      <vt:lpstr>WHy cnn</vt:lpstr>
      <vt:lpstr>WHY Long short term memory unit(LSTM)</vt:lpstr>
      <vt:lpstr>Our MODEL which was trained</vt:lpstr>
      <vt:lpstr>Basic definations for understanding results</vt:lpstr>
      <vt:lpstr>REsults comparison of cnn-LSTM with pinn</vt:lpstr>
      <vt:lpstr>Parameters obtained</vt:lpstr>
      <vt:lpstr>Parameters of pinn model</vt:lpstr>
      <vt:lpstr>CELEBration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subject/>
  <dc:creator/>
  <cp:revision>4</cp:revision>
  <dcterms:created xsi:type="dcterms:W3CDTF">2024-04-17T15:32:49Z</dcterms:created>
  <dcterms:modified xsi:type="dcterms:W3CDTF">2024-04-20T11:33:25Z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